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254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254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2" name="Shape 202"/>
          <p:cNvSpPr/>
          <p:nvPr>
            <p:ph type="sldImg"/>
          </p:nvPr>
        </p:nvSpPr>
        <p:spPr>
          <a:xfrm>
            <a:off x="1143000" y="685800"/>
            <a:ext cx="4572000" cy="3429000"/>
          </a:xfrm>
          <a:prstGeom prst="rect">
            <a:avLst/>
          </a:prstGeom>
        </p:spPr>
        <p:txBody>
          <a:bodyPr/>
          <a:lstStyle/>
          <a:p>
            <a:pPr/>
          </a:p>
        </p:txBody>
      </p:sp>
      <p:sp>
        <p:nvSpPr>
          <p:cNvPr id="203" name="Shape 20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pic>
        <p:nvPicPr>
          <p:cNvPr id="12" name="Google Shape;10;p16" descr="Google Shape;10;p16"/>
          <p:cNvPicPr>
            <a:picLocks noChangeAspect="1"/>
          </p:cNvPicPr>
          <p:nvPr/>
        </p:nvPicPr>
        <p:blipFill>
          <a:blip r:embed="rId2">
            <a:extLst/>
          </a:blip>
          <a:stretch>
            <a:fillRect/>
          </a:stretch>
        </p:blipFill>
        <p:spPr>
          <a:xfrm>
            <a:off x="-3" y="-3"/>
            <a:ext cx="13004805" cy="9753604"/>
          </a:xfrm>
          <a:prstGeom prst="rect">
            <a:avLst/>
          </a:prstGeom>
          <a:ln w="12700">
            <a:miter lim="400000"/>
          </a:ln>
        </p:spPr>
      </p:pic>
      <p:sp>
        <p:nvSpPr>
          <p:cNvPr id="13" name="제목 텍스트"/>
          <p:cNvSpPr txBox="1"/>
          <p:nvPr>
            <p:ph type="title"/>
          </p:nvPr>
        </p:nvSpPr>
        <p:spPr>
          <a:xfrm>
            <a:off x="2405944" y="3447910"/>
            <a:ext cx="8295324" cy="2254702"/>
          </a:xfrm>
          <a:prstGeom prst="rect">
            <a:avLst/>
          </a:prstGeom>
        </p:spPr>
        <p:txBody>
          <a:bodyPr/>
          <a:lstStyle>
            <a:lvl1pPr algn="ctr">
              <a:defRPr b="0" sz="7600"/>
            </a:lvl1pPr>
          </a:lstStyle>
          <a:p>
            <a:pPr/>
            <a:r>
              <a:t>제목 텍스트</a:t>
            </a:r>
          </a:p>
        </p:txBody>
      </p:sp>
      <p:sp>
        <p:nvSpPr>
          <p:cNvPr id="14"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제목, 구분점 및 사진">
    <p:spTree>
      <p:nvGrpSpPr>
        <p:cNvPr id="1" name=""/>
        <p:cNvGrpSpPr/>
        <p:nvPr/>
      </p:nvGrpSpPr>
      <p:grpSpPr>
        <a:xfrm>
          <a:off x="0" y="0"/>
          <a:ext cx="0" cy="0"/>
          <a:chOff x="0" y="0"/>
          <a:chExt cx="0" cy="0"/>
        </a:xfrm>
      </p:grpSpPr>
      <p:sp>
        <p:nvSpPr>
          <p:cNvPr id="96" name="Google Shape;50;p25"/>
          <p:cNvSpPr/>
          <p:nvPr>
            <p:ph type="pic" idx="21"/>
          </p:nvPr>
        </p:nvSpPr>
        <p:spPr>
          <a:xfrm>
            <a:off x="6172200" y="596900"/>
            <a:ext cx="6448425" cy="8597900"/>
          </a:xfrm>
          <a:prstGeom prst="rect">
            <a:avLst/>
          </a:prstGeom>
        </p:spPr>
        <p:txBody>
          <a:bodyPr lIns="91439" tIns="45719" rIns="91439" bIns="45719">
            <a:noAutofit/>
          </a:bodyPr>
          <a:lstStyle/>
          <a:p>
            <a:pPr/>
          </a:p>
        </p:txBody>
      </p:sp>
      <p:sp>
        <p:nvSpPr>
          <p:cNvPr id="97" name="제목 텍스트"/>
          <p:cNvSpPr txBox="1"/>
          <p:nvPr>
            <p:ph type="title"/>
          </p:nvPr>
        </p:nvSpPr>
        <p:spPr>
          <a:xfrm>
            <a:off x="698500" y="444500"/>
            <a:ext cx="5105400" cy="1016000"/>
          </a:xfrm>
          <a:prstGeom prst="rect">
            <a:avLst/>
          </a:prstGeom>
        </p:spPr>
        <p:txBody>
          <a:bodyPr lIns="50800" tIns="50800" rIns="50800" bIns="50800" anchor="t"/>
          <a:lstStyle>
            <a:lvl1pPr>
              <a:lnSpc>
                <a:spcPct val="80000"/>
              </a:lnSpc>
              <a:defRPr sz="6000">
                <a:solidFill>
                  <a:srgbClr val="000000"/>
                </a:solidFill>
                <a:latin typeface="Helvetica Neue"/>
                <a:ea typeface="Helvetica Neue"/>
                <a:cs typeface="Helvetica Neue"/>
                <a:sym typeface="Helvetica Neue"/>
              </a:defRPr>
            </a:lvl1pPr>
          </a:lstStyle>
          <a:p>
            <a:pPr/>
            <a:r>
              <a:t>제목 텍스트</a:t>
            </a:r>
          </a:p>
        </p:txBody>
      </p:sp>
      <p:sp>
        <p:nvSpPr>
          <p:cNvPr id="98" name="본문 첫 번째 줄…"/>
          <p:cNvSpPr txBox="1"/>
          <p:nvPr>
            <p:ph type="body" sz="quarter" idx="1"/>
          </p:nvPr>
        </p:nvSpPr>
        <p:spPr>
          <a:xfrm>
            <a:off x="698500" y="1412977"/>
            <a:ext cx="5105400" cy="671805"/>
          </a:xfrm>
          <a:prstGeom prst="rect">
            <a:avLst/>
          </a:prstGeom>
        </p:spPr>
        <p:txBody>
          <a:bodyPr lIns="50800" tIns="50800" rIns="50800" bIns="50800"/>
          <a:lstStyle>
            <a:lvl1pPr>
              <a:spcBef>
                <a:spcPts val="0"/>
              </a:spcBef>
              <a:defRPr b="1" i="0" sz="3500">
                <a:solidFill>
                  <a:srgbClr val="000000"/>
                </a:solidFill>
                <a:latin typeface="Helvetica Neue"/>
                <a:ea typeface="Helvetica Neue"/>
                <a:cs typeface="Helvetica Neue"/>
                <a:sym typeface="Helvetica Neue"/>
              </a:defRPr>
            </a:lvl1pPr>
            <a:lvl2pPr marL="975931" indent="-430719">
              <a:spcBef>
                <a:spcPts val="0"/>
              </a:spcBef>
              <a:buSzPts val="3500"/>
              <a:buChar char="•"/>
              <a:defRPr b="1" i="0" sz="3500">
                <a:solidFill>
                  <a:srgbClr val="000000"/>
                </a:solidFill>
                <a:latin typeface="Helvetica Neue"/>
                <a:ea typeface="Helvetica Neue"/>
                <a:cs typeface="Helvetica Neue"/>
                <a:sym typeface="Helvetica Neue"/>
              </a:defRPr>
            </a:lvl2pPr>
            <a:lvl3pPr marL="1433131" indent="-430719">
              <a:spcBef>
                <a:spcPts val="0"/>
              </a:spcBef>
              <a:buSzPts val="3500"/>
              <a:buChar char="•"/>
              <a:defRPr b="1" i="0" sz="3500">
                <a:solidFill>
                  <a:srgbClr val="000000"/>
                </a:solidFill>
                <a:latin typeface="Helvetica Neue"/>
                <a:ea typeface="Helvetica Neue"/>
                <a:cs typeface="Helvetica Neue"/>
                <a:sym typeface="Helvetica Neue"/>
              </a:defRPr>
            </a:lvl3pPr>
            <a:lvl4pPr marL="1890330" indent="-430720">
              <a:spcBef>
                <a:spcPts val="0"/>
              </a:spcBef>
              <a:buSzPts val="3500"/>
              <a:buChar char="•"/>
              <a:defRPr b="1" i="0" sz="3500">
                <a:solidFill>
                  <a:srgbClr val="000000"/>
                </a:solidFill>
                <a:latin typeface="Helvetica Neue"/>
                <a:ea typeface="Helvetica Neue"/>
                <a:cs typeface="Helvetica Neue"/>
                <a:sym typeface="Helvetica Neue"/>
              </a:defRPr>
            </a:lvl4pPr>
            <a:lvl5pPr marL="2347530" indent="-430720">
              <a:spcBef>
                <a:spcPts val="0"/>
              </a:spcBef>
              <a:buSzPts val="3500"/>
              <a:buChar char="•"/>
              <a:defRPr b="1" i="0" sz="3500">
                <a:solidFill>
                  <a:srgbClr val="000000"/>
                </a:solidFill>
                <a:latin typeface="Helvetica Neue"/>
                <a:ea typeface="Helvetica Neue"/>
                <a:cs typeface="Helvetica Neue"/>
                <a:sym typeface="Helvetica Neue"/>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99" name="Google Shape;53;p25"/>
          <p:cNvSpPr txBox="1"/>
          <p:nvPr>
            <p:ph type="body" sz="half" idx="22"/>
          </p:nvPr>
        </p:nvSpPr>
        <p:spPr>
          <a:xfrm>
            <a:off x="698500" y="3480196"/>
            <a:ext cx="5105400" cy="5593163"/>
          </a:xfrm>
          <a:prstGeom prst="rect">
            <a:avLst/>
          </a:prstGeom>
        </p:spPr>
        <p:txBody>
          <a:bodyPr lIns="50800" tIns="50800" rIns="50800" bIns="50800"/>
          <a:lstStyle/>
          <a:p>
            <a:pPr marL="457200" indent="-462915">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pPr>
          </a:p>
        </p:txBody>
      </p:sp>
      <p:sp>
        <p:nvSpPr>
          <p:cNvPr id="100"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섹션">
    <p:spTree>
      <p:nvGrpSpPr>
        <p:cNvPr id="1" name=""/>
        <p:cNvGrpSpPr/>
        <p:nvPr/>
      </p:nvGrpSpPr>
      <p:grpSpPr>
        <a:xfrm>
          <a:off x="0" y="0"/>
          <a:ext cx="0" cy="0"/>
          <a:chOff x="0" y="0"/>
          <a:chExt cx="0" cy="0"/>
        </a:xfrm>
      </p:grpSpPr>
      <p:sp>
        <p:nvSpPr>
          <p:cNvPr id="107" name="제목 텍스트"/>
          <p:cNvSpPr txBox="1"/>
          <p:nvPr>
            <p:ph type="title"/>
          </p:nvPr>
        </p:nvSpPr>
        <p:spPr>
          <a:xfrm>
            <a:off x="698500" y="3225800"/>
            <a:ext cx="11607800" cy="3302000"/>
          </a:xfrm>
          <a:prstGeom prst="rect">
            <a:avLst/>
          </a:prstGeom>
        </p:spPr>
        <p:txBody>
          <a:bodyPr lIns="50800" tIns="50800" rIns="50800" bIns="50800"/>
          <a:lstStyle>
            <a:lvl1pPr>
              <a:lnSpc>
                <a:spcPct val="80000"/>
              </a:lnSpc>
              <a:defRPr b="0" sz="8200">
                <a:solidFill>
                  <a:srgbClr val="000000"/>
                </a:solidFill>
                <a:latin typeface="Helvetica Neue"/>
                <a:ea typeface="Helvetica Neue"/>
                <a:cs typeface="Helvetica Neue"/>
                <a:sym typeface="Helvetica Neue"/>
              </a:defRPr>
            </a:lvl1pPr>
          </a:lstStyle>
          <a:p>
            <a:pPr/>
            <a:r>
              <a:t>제목 텍스트</a:t>
            </a:r>
          </a:p>
        </p:txBody>
      </p:sp>
      <p:sp>
        <p:nvSpPr>
          <p:cNvPr id="108"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제목 전용">
    <p:spTree>
      <p:nvGrpSpPr>
        <p:cNvPr id="1" name=""/>
        <p:cNvGrpSpPr/>
        <p:nvPr/>
      </p:nvGrpSpPr>
      <p:grpSpPr>
        <a:xfrm>
          <a:off x="0" y="0"/>
          <a:ext cx="0" cy="0"/>
          <a:chOff x="0" y="0"/>
          <a:chExt cx="0" cy="0"/>
        </a:xfrm>
      </p:grpSpPr>
      <p:sp>
        <p:nvSpPr>
          <p:cNvPr id="115" name="제목 텍스트"/>
          <p:cNvSpPr txBox="1"/>
          <p:nvPr>
            <p:ph type="title"/>
          </p:nvPr>
        </p:nvSpPr>
        <p:spPr>
          <a:xfrm>
            <a:off x="698500" y="440266"/>
            <a:ext cx="11607800" cy="1016001"/>
          </a:xfrm>
          <a:prstGeom prst="rect">
            <a:avLst/>
          </a:prstGeom>
        </p:spPr>
        <p:txBody>
          <a:bodyPr lIns="50800" tIns="50800" rIns="50800" bIns="50800" anchor="t"/>
          <a:lstStyle>
            <a:lvl1pPr>
              <a:lnSpc>
                <a:spcPct val="80000"/>
              </a:lnSpc>
              <a:defRPr sz="6000">
                <a:solidFill>
                  <a:srgbClr val="000000"/>
                </a:solidFill>
                <a:latin typeface="Helvetica Neue"/>
                <a:ea typeface="Helvetica Neue"/>
                <a:cs typeface="Helvetica Neue"/>
                <a:sym typeface="Helvetica Neue"/>
              </a:defRPr>
            </a:lvl1pPr>
          </a:lstStyle>
          <a:p>
            <a:pPr/>
            <a:r>
              <a:t>제목 텍스트</a:t>
            </a:r>
          </a:p>
        </p:txBody>
      </p:sp>
      <p:sp>
        <p:nvSpPr>
          <p:cNvPr id="116" name="본문 첫 번째 줄…"/>
          <p:cNvSpPr txBox="1"/>
          <p:nvPr>
            <p:ph type="body" sz="quarter" idx="1"/>
          </p:nvPr>
        </p:nvSpPr>
        <p:spPr>
          <a:xfrm>
            <a:off x="698500" y="1412977"/>
            <a:ext cx="11607801" cy="671805"/>
          </a:xfrm>
          <a:prstGeom prst="rect">
            <a:avLst/>
          </a:prstGeom>
        </p:spPr>
        <p:txBody>
          <a:bodyPr lIns="50800" tIns="50800" rIns="50800" bIns="50800"/>
          <a:lstStyle>
            <a:lvl1pPr>
              <a:spcBef>
                <a:spcPts val="0"/>
              </a:spcBef>
              <a:defRPr b="1" i="0" sz="3500">
                <a:solidFill>
                  <a:srgbClr val="000000"/>
                </a:solidFill>
                <a:latin typeface="Helvetica Neue"/>
                <a:ea typeface="Helvetica Neue"/>
                <a:cs typeface="Helvetica Neue"/>
                <a:sym typeface="Helvetica Neue"/>
              </a:defRPr>
            </a:lvl1pPr>
            <a:lvl2pPr marL="975931" indent="-430719">
              <a:spcBef>
                <a:spcPts val="0"/>
              </a:spcBef>
              <a:buSzPts val="3500"/>
              <a:buChar char="•"/>
              <a:defRPr b="1" i="0" sz="3500">
                <a:solidFill>
                  <a:srgbClr val="000000"/>
                </a:solidFill>
                <a:latin typeface="Helvetica Neue"/>
                <a:ea typeface="Helvetica Neue"/>
                <a:cs typeface="Helvetica Neue"/>
                <a:sym typeface="Helvetica Neue"/>
              </a:defRPr>
            </a:lvl2pPr>
            <a:lvl3pPr marL="1433131" indent="-430719">
              <a:spcBef>
                <a:spcPts val="0"/>
              </a:spcBef>
              <a:buSzPts val="3500"/>
              <a:buChar char="•"/>
              <a:defRPr b="1" i="0" sz="3500">
                <a:solidFill>
                  <a:srgbClr val="000000"/>
                </a:solidFill>
                <a:latin typeface="Helvetica Neue"/>
                <a:ea typeface="Helvetica Neue"/>
                <a:cs typeface="Helvetica Neue"/>
                <a:sym typeface="Helvetica Neue"/>
              </a:defRPr>
            </a:lvl3pPr>
            <a:lvl4pPr marL="1890330" indent="-430720">
              <a:spcBef>
                <a:spcPts val="0"/>
              </a:spcBef>
              <a:buSzPts val="3500"/>
              <a:buChar char="•"/>
              <a:defRPr b="1" i="0" sz="3500">
                <a:solidFill>
                  <a:srgbClr val="000000"/>
                </a:solidFill>
                <a:latin typeface="Helvetica Neue"/>
                <a:ea typeface="Helvetica Neue"/>
                <a:cs typeface="Helvetica Neue"/>
                <a:sym typeface="Helvetica Neue"/>
              </a:defRPr>
            </a:lvl4pPr>
            <a:lvl5pPr marL="2347530" indent="-430720">
              <a:spcBef>
                <a:spcPts val="0"/>
              </a:spcBef>
              <a:buSzPts val="3500"/>
              <a:buChar char="•"/>
              <a:defRPr b="1" i="0" sz="3500">
                <a:solidFill>
                  <a:srgbClr val="000000"/>
                </a:solidFill>
                <a:latin typeface="Helvetica Neue"/>
                <a:ea typeface="Helvetica Neue"/>
                <a:cs typeface="Helvetica Neue"/>
                <a:sym typeface="Helvetica Neue"/>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17"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의제">
    <p:spTree>
      <p:nvGrpSpPr>
        <p:cNvPr id="1" name=""/>
        <p:cNvGrpSpPr/>
        <p:nvPr/>
      </p:nvGrpSpPr>
      <p:grpSpPr>
        <a:xfrm>
          <a:off x="0" y="0"/>
          <a:ext cx="0" cy="0"/>
          <a:chOff x="0" y="0"/>
          <a:chExt cx="0" cy="0"/>
        </a:xfrm>
      </p:grpSpPr>
      <p:sp>
        <p:nvSpPr>
          <p:cNvPr id="124" name="제목 텍스트"/>
          <p:cNvSpPr txBox="1"/>
          <p:nvPr>
            <p:ph type="title"/>
          </p:nvPr>
        </p:nvSpPr>
        <p:spPr>
          <a:xfrm>
            <a:off x="698500" y="444500"/>
            <a:ext cx="11607800" cy="1016000"/>
          </a:xfrm>
          <a:prstGeom prst="rect">
            <a:avLst/>
          </a:prstGeom>
        </p:spPr>
        <p:txBody>
          <a:bodyPr lIns="50800" tIns="50800" rIns="50800" bIns="50800" anchor="t"/>
          <a:lstStyle>
            <a:lvl1pPr>
              <a:lnSpc>
                <a:spcPct val="80000"/>
              </a:lnSpc>
              <a:defRPr sz="6000">
                <a:solidFill>
                  <a:srgbClr val="000000"/>
                </a:solidFill>
                <a:latin typeface="Helvetica Neue"/>
                <a:ea typeface="Helvetica Neue"/>
                <a:cs typeface="Helvetica Neue"/>
                <a:sym typeface="Helvetica Neue"/>
              </a:defRPr>
            </a:lvl1pPr>
          </a:lstStyle>
          <a:p>
            <a:pPr/>
            <a:r>
              <a:t>제목 텍스트</a:t>
            </a:r>
          </a:p>
        </p:txBody>
      </p:sp>
      <p:sp>
        <p:nvSpPr>
          <p:cNvPr id="125" name="본문 첫 번째 줄…"/>
          <p:cNvSpPr txBox="1"/>
          <p:nvPr>
            <p:ph type="body" sz="quarter" idx="1"/>
          </p:nvPr>
        </p:nvSpPr>
        <p:spPr>
          <a:xfrm>
            <a:off x="698500" y="1409700"/>
            <a:ext cx="11607801" cy="671803"/>
          </a:xfrm>
          <a:prstGeom prst="rect">
            <a:avLst/>
          </a:prstGeom>
        </p:spPr>
        <p:txBody>
          <a:bodyPr lIns="50800" tIns="50800" rIns="50800" bIns="50800"/>
          <a:lstStyle>
            <a:lvl1pPr>
              <a:spcBef>
                <a:spcPts val="0"/>
              </a:spcBef>
              <a:defRPr b="1" i="0" sz="3500">
                <a:solidFill>
                  <a:srgbClr val="000000"/>
                </a:solidFill>
                <a:latin typeface="Helvetica Neue"/>
                <a:ea typeface="Helvetica Neue"/>
                <a:cs typeface="Helvetica Neue"/>
                <a:sym typeface="Helvetica Neue"/>
              </a:defRPr>
            </a:lvl1pPr>
            <a:lvl2pPr marL="975931" indent="-430719">
              <a:spcBef>
                <a:spcPts val="0"/>
              </a:spcBef>
              <a:buSzPts val="3500"/>
              <a:buChar char="•"/>
              <a:defRPr b="1" i="0" sz="3500">
                <a:solidFill>
                  <a:srgbClr val="000000"/>
                </a:solidFill>
                <a:latin typeface="Helvetica Neue"/>
                <a:ea typeface="Helvetica Neue"/>
                <a:cs typeface="Helvetica Neue"/>
                <a:sym typeface="Helvetica Neue"/>
              </a:defRPr>
            </a:lvl2pPr>
            <a:lvl3pPr marL="1433131" indent="-430719">
              <a:spcBef>
                <a:spcPts val="0"/>
              </a:spcBef>
              <a:buSzPts val="3500"/>
              <a:buChar char="•"/>
              <a:defRPr b="1" i="0" sz="3500">
                <a:solidFill>
                  <a:srgbClr val="000000"/>
                </a:solidFill>
                <a:latin typeface="Helvetica Neue"/>
                <a:ea typeface="Helvetica Neue"/>
                <a:cs typeface="Helvetica Neue"/>
                <a:sym typeface="Helvetica Neue"/>
              </a:defRPr>
            </a:lvl3pPr>
            <a:lvl4pPr marL="1890330" indent="-430720">
              <a:spcBef>
                <a:spcPts val="0"/>
              </a:spcBef>
              <a:buSzPts val="3500"/>
              <a:buChar char="•"/>
              <a:defRPr b="1" i="0" sz="3500">
                <a:solidFill>
                  <a:srgbClr val="000000"/>
                </a:solidFill>
                <a:latin typeface="Helvetica Neue"/>
                <a:ea typeface="Helvetica Neue"/>
                <a:cs typeface="Helvetica Neue"/>
                <a:sym typeface="Helvetica Neue"/>
              </a:defRPr>
            </a:lvl4pPr>
            <a:lvl5pPr marL="2347530" indent="-430720">
              <a:spcBef>
                <a:spcPts val="0"/>
              </a:spcBef>
              <a:buSzPts val="3500"/>
              <a:buChar char="•"/>
              <a:defRPr b="1" i="0" sz="3500">
                <a:solidFill>
                  <a:srgbClr val="000000"/>
                </a:solidFill>
                <a:latin typeface="Helvetica Neue"/>
                <a:ea typeface="Helvetica Neue"/>
                <a:cs typeface="Helvetica Neue"/>
                <a:sym typeface="Helvetica Neue"/>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26" name="Google Shape;65;p28"/>
          <p:cNvSpPr txBox="1"/>
          <p:nvPr>
            <p:ph type="body" idx="21"/>
          </p:nvPr>
        </p:nvSpPr>
        <p:spPr>
          <a:xfrm>
            <a:off x="698500" y="2959100"/>
            <a:ext cx="11607800" cy="6096000"/>
          </a:xfrm>
          <a:prstGeom prst="rect">
            <a:avLst/>
          </a:prstGeom>
        </p:spPr>
        <p:txBody>
          <a:bodyPr lIns="50800" tIns="50800" rIns="50800" bIns="50800"/>
          <a:lstStyle/>
          <a:p>
            <a:pPr marL="457200" indent="-462915">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pPr>
          </a:p>
        </p:txBody>
      </p:sp>
      <p:sp>
        <p:nvSpPr>
          <p:cNvPr id="127"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내역서">
    <p:spTree>
      <p:nvGrpSpPr>
        <p:cNvPr id="1" name=""/>
        <p:cNvGrpSpPr/>
        <p:nvPr/>
      </p:nvGrpSpPr>
      <p:grpSpPr>
        <a:xfrm>
          <a:off x="0" y="0"/>
          <a:ext cx="0" cy="0"/>
          <a:chOff x="0" y="0"/>
          <a:chExt cx="0" cy="0"/>
        </a:xfrm>
      </p:grpSpPr>
      <p:sp>
        <p:nvSpPr>
          <p:cNvPr id="134" name="본문 첫 번째 줄…"/>
          <p:cNvSpPr txBox="1"/>
          <p:nvPr>
            <p:ph type="body" sz="half" idx="1"/>
          </p:nvPr>
        </p:nvSpPr>
        <p:spPr>
          <a:xfrm>
            <a:off x="698500" y="3568700"/>
            <a:ext cx="11607800" cy="2617790"/>
          </a:xfrm>
          <a:prstGeom prst="rect">
            <a:avLst/>
          </a:prstGeom>
        </p:spPr>
        <p:txBody>
          <a:bodyPr lIns="50800" tIns="50800" rIns="50800" bIns="50800" anchor="ctr"/>
          <a:lstStyle>
            <a:lvl1pPr algn="ctr">
              <a:lnSpc>
                <a:spcPct val="80000"/>
              </a:lnSpc>
              <a:spcBef>
                <a:spcPts val="0"/>
              </a:spcBef>
              <a:defRPr i="0" sz="8200">
                <a:solidFill>
                  <a:srgbClr val="000000"/>
                </a:solidFill>
                <a:latin typeface="Helvetica Neue"/>
                <a:ea typeface="Helvetica Neue"/>
                <a:cs typeface="Helvetica Neue"/>
                <a:sym typeface="Helvetica Neue"/>
              </a:defRPr>
            </a:lvl1pPr>
            <a:lvl2pPr algn="ctr">
              <a:lnSpc>
                <a:spcPct val="80000"/>
              </a:lnSpc>
              <a:spcBef>
                <a:spcPts val="0"/>
              </a:spcBef>
              <a:defRPr i="0" sz="8200">
                <a:solidFill>
                  <a:srgbClr val="000000"/>
                </a:solidFill>
                <a:latin typeface="Helvetica Neue"/>
                <a:ea typeface="Helvetica Neue"/>
                <a:cs typeface="Helvetica Neue"/>
                <a:sym typeface="Helvetica Neue"/>
              </a:defRPr>
            </a:lvl2pPr>
            <a:lvl3pPr algn="ctr">
              <a:lnSpc>
                <a:spcPct val="80000"/>
              </a:lnSpc>
              <a:spcBef>
                <a:spcPts val="0"/>
              </a:spcBef>
              <a:defRPr i="0" sz="8200">
                <a:solidFill>
                  <a:srgbClr val="000000"/>
                </a:solidFill>
                <a:latin typeface="Helvetica Neue"/>
                <a:ea typeface="Helvetica Neue"/>
                <a:cs typeface="Helvetica Neue"/>
                <a:sym typeface="Helvetica Neue"/>
              </a:defRPr>
            </a:lvl3pPr>
            <a:lvl4pPr algn="ctr">
              <a:lnSpc>
                <a:spcPct val="80000"/>
              </a:lnSpc>
              <a:spcBef>
                <a:spcPts val="0"/>
              </a:spcBef>
              <a:defRPr i="0" sz="8200">
                <a:solidFill>
                  <a:srgbClr val="000000"/>
                </a:solidFill>
                <a:latin typeface="Helvetica Neue"/>
                <a:ea typeface="Helvetica Neue"/>
                <a:cs typeface="Helvetica Neue"/>
                <a:sym typeface="Helvetica Neue"/>
              </a:defRPr>
            </a:lvl4pPr>
            <a:lvl5pPr algn="ctr">
              <a:lnSpc>
                <a:spcPct val="80000"/>
              </a:lnSpc>
              <a:spcBef>
                <a:spcPts val="0"/>
              </a:spcBef>
              <a:defRPr i="0" sz="8200">
                <a:solidFill>
                  <a:srgbClr val="000000"/>
                </a:solidFill>
                <a:latin typeface="Helvetica Neue"/>
                <a:ea typeface="Helvetica Neue"/>
                <a:cs typeface="Helvetica Neue"/>
                <a:sym typeface="Helvetica Neue"/>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35"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중요한 사실">
    <p:spTree>
      <p:nvGrpSpPr>
        <p:cNvPr id="1" name=""/>
        <p:cNvGrpSpPr/>
        <p:nvPr/>
      </p:nvGrpSpPr>
      <p:grpSpPr>
        <a:xfrm>
          <a:off x="0" y="0"/>
          <a:ext cx="0" cy="0"/>
          <a:chOff x="0" y="0"/>
          <a:chExt cx="0" cy="0"/>
        </a:xfrm>
      </p:grpSpPr>
      <p:sp>
        <p:nvSpPr>
          <p:cNvPr id="142" name="본문 첫 번째 줄…"/>
          <p:cNvSpPr txBox="1"/>
          <p:nvPr>
            <p:ph type="body" sz="quarter" idx="1"/>
          </p:nvPr>
        </p:nvSpPr>
        <p:spPr>
          <a:xfrm>
            <a:off x="698500" y="6209979"/>
            <a:ext cx="11607800" cy="671805"/>
          </a:xfrm>
          <a:prstGeom prst="rect">
            <a:avLst/>
          </a:prstGeom>
        </p:spPr>
        <p:txBody>
          <a:bodyPr lIns="50800" tIns="50800" rIns="50800" bIns="50800"/>
          <a:lstStyle>
            <a:lvl1pPr algn="ctr">
              <a:spcBef>
                <a:spcPts val="0"/>
              </a:spcBef>
              <a:defRPr b="1" i="0" sz="3500">
                <a:solidFill>
                  <a:srgbClr val="000000"/>
                </a:solidFill>
                <a:latin typeface="Helvetica Neue"/>
                <a:ea typeface="Helvetica Neue"/>
                <a:cs typeface="Helvetica Neue"/>
                <a:sym typeface="Helvetica Neue"/>
              </a:defRPr>
            </a:lvl1pPr>
            <a:lvl2pPr marL="975931" indent="-430719" algn="ctr">
              <a:spcBef>
                <a:spcPts val="0"/>
              </a:spcBef>
              <a:buSzPts val="3500"/>
              <a:buChar char="•"/>
              <a:defRPr b="1" i="0" sz="3500">
                <a:solidFill>
                  <a:srgbClr val="000000"/>
                </a:solidFill>
                <a:latin typeface="Helvetica Neue"/>
                <a:ea typeface="Helvetica Neue"/>
                <a:cs typeface="Helvetica Neue"/>
                <a:sym typeface="Helvetica Neue"/>
              </a:defRPr>
            </a:lvl2pPr>
            <a:lvl3pPr marL="1433131" indent="-430719" algn="ctr">
              <a:spcBef>
                <a:spcPts val="0"/>
              </a:spcBef>
              <a:buSzPts val="3500"/>
              <a:buChar char="•"/>
              <a:defRPr b="1" i="0" sz="3500">
                <a:solidFill>
                  <a:srgbClr val="000000"/>
                </a:solidFill>
                <a:latin typeface="Helvetica Neue"/>
                <a:ea typeface="Helvetica Neue"/>
                <a:cs typeface="Helvetica Neue"/>
                <a:sym typeface="Helvetica Neue"/>
              </a:defRPr>
            </a:lvl3pPr>
            <a:lvl4pPr marL="1890330" indent="-430720" algn="ctr">
              <a:spcBef>
                <a:spcPts val="0"/>
              </a:spcBef>
              <a:buSzPts val="3500"/>
              <a:buChar char="•"/>
              <a:defRPr b="1" i="0" sz="3500">
                <a:solidFill>
                  <a:srgbClr val="000000"/>
                </a:solidFill>
                <a:latin typeface="Helvetica Neue"/>
                <a:ea typeface="Helvetica Neue"/>
                <a:cs typeface="Helvetica Neue"/>
                <a:sym typeface="Helvetica Neue"/>
              </a:defRPr>
            </a:lvl4pPr>
            <a:lvl5pPr marL="2347530" indent="-430720" algn="ctr">
              <a:spcBef>
                <a:spcPts val="0"/>
              </a:spcBef>
              <a:buSzPts val="3500"/>
              <a:buChar char="•"/>
              <a:defRPr b="1" i="0" sz="3500">
                <a:solidFill>
                  <a:srgbClr val="000000"/>
                </a:solidFill>
                <a:latin typeface="Helvetica Neue"/>
                <a:ea typeface="Helvetica Neue"/>
                <a:cs typeface="Helvetica Neue"/>
                <a:sym typeface="Helvetica Neue"/>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43" name="Google Shape;72;p30"/>
          <p:cNvSpPr txBox="1"/>
          <p:nvPr>
            <p:ph type="body" idx="21"/>
          </p:nvPr>
        </p:nvSpPr>
        <p:spPr>
          <a:xfrm>
            <a:off x="698500" y="999064"/>
            <a:ext cx="11607800" cy="5210918"/>
          </a:xfrm>
          <a:prstGeom prst="rect">
            <a:avLst/>
          </a:prstGeom>
        </p:spPr>
        <p:txBody>
          <a:bodyPr lIns="50800" tIns="50800" rIns="50800" bIns="50800" anchor="b"/>
          <a:lstStyle/>
          <a:p>
            <a:pPr marL="457200" indent="-462915">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pPr>
          </a:p>
        </p:txBody>
      </p:sp>
      <p:sp>
        <p:nvSpPr>
          <p:cNvPr id="144"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인용">
    <p:spTree>
      <p:nvGrpSpPr>
        <p:cNvPr id="1" name=""/>
        <p:cNvGrpSpPr/>
        <p:nvPr/>
      </p:nvGrpSpPr>
      <p:grpSpPr>
        <a:xfrm>
          <a:off x="0" y="0"/>
          <a:ext cx="0" cy="0"/>
          <a:chOff x="0" y="0"/>
          <a:chExt cx="0" cy="0"/>
        </a:xfrm>
      </p:grpSpPr>
      <p:sp>
        <p:nvSpPr>
          <p:cNvPr id="151" name="본문 첫 번째 줄…"/>
          <p:cNvSpPr txBox="1"/>
          <p:nvPr>
            <p:ph type="body" sz="half" idx="1"/>
          </p:nvPr>
        </p:nvSpPr>
        <p:spPr>
          <a:xfrm>
            <a:off x="736600" y="3721100"/>
            <a:ext cx="11531600" cy="2324100"/>
          </a:xfrm>
          <a:prstGeom prst="rect">
            <a:avLst/>
          </a:prstGeom>
        </p:spPr>
        <p:txBody>
          <a:bodyPr lIns="50800" tIns="50800" rIns="50800" bIns="50800" anchor="ctr"/>
          <a:lstStyle>
            <a:lvl1pPr>
              <a:lnSpc>
                <a:spcPct val="90000"/>
              </a:lnSpc>
              <a:spcBef>
                <a:spcPts val="0"/>
              </a:spcBef>
              <a:defRPr i="0" sz="6000">
                <a:solidFill>
                  <a:srgbClr val="000000"/>
                </a:solidFill>
                <a:latin typeface="Helvetica Neue"/>
                <a:ea typeface="Helvetica Neue"/>
                <a:cs typeface="Helvetica Neue"/>
                <a:sym typeface="Helvetica Neue"/>
              </a:defRPr>
            </a:lvl1pPr>
            <a:lvl2pPr>
              <a:lnSpc>
                <a:spcPct val="90000"/>
              </a:lnSpc>
              <a:spcBef>
                <a:spcPts val="0"/>
              </a:spcBef>
              <a:defRPr i="0" sz="6000">
                <a:solidFill>
                  <a:srgbClr val="000000"/>
                </a:solidFill>
                <a:latin typeface="Helvetica Neue"/>
                <a:ea typeface="Helvetica Neue"/>
                <a:cs typeface="Helvetica Neue"/>
                <a:sym typeface="Helvetica Neue"/>
              </a:defRPr>
            </a:lvl2pPr>
            <a:lvl3pPr>
              <a:lnSpc>
                <a:spcPct val="90000"/>
              </a:lnSpc>
              <a:spcBef>
                <a:spcPts val="0"/>
              </a:spcBef>
              <a:defRPr i="0" sz="6000">
                <a:solidFill>
                  <a:srgbClr val="000000"/>
                </a:solidFill>
                <a:latin typeface="Helvetica Neue"/>
                <a:ea typeface="Helvetica Neue"/>
                <a:cs typeface="Helvetica Neue"/>
                <a:sym typeface="Helvetica Neue"/>
              </a:defRPr>
            </a:lvl3pPr>
            <a:lvl4pPr>
              <a:lnSpc>
                <a:spcPct val="90000"/>
              </a:lnSpc>
              <a:spcBef>
                <a:spcPts val="0"/>
              </a:spcBef>
              <a:defRPr i="0" sz="6000">
                <a:solidFill>
                  <a:srgbClr val="000000"/>
                </a:solidFill>
                <a:latin typeface="Helvetica Neue"/>
                <a:ea typeface="Helvetica Neue"/>
                <a:cs typeface="Helvetica Neue"/>
                <a:sym typeface="Helvetica Neue"/>
              </a:defRPr>
            </a:lvl4pPr>
            <a:lvl5pPr>
              <a:lnSpc>
                <a:spcPct val="90000"/>
              </a:lnSpc>
              <a:spcBef>
                <a:spcPts val="0"/>
              </a:spcBef>
              <a:defRPr i="0" sz="6000">
                <a:solidFill>
                  <a:srgbClr val="000000"/>
                </a:solidFill>
                <a:latin typeface="Helvetica Neue"/>
                <a:ea typeface="Helvetica Neue"/>
                <a:cs typeface="Helvetica Neue"/>
                <a:sym typeface="Helvetica Neue"/>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52" name="Google Shape;76;p31"/>
          <p:cNvSpPr txBox="1"/>
          <p:nvPr>
            <p:ph type="body" sz="quarter" idx="21"/>
          </p:nvPr>
        </p:nvSpPr>
        <p:spPr>
          <a:xfrm>
            <a:off x="1219200" y="6426198"/>
            <a:ext cx="11049000" cy="461062"/>
          </a:xfrm>
          <a:prstGeom prst="rect">
            <a:avLst/>
          </a:prstGeom>
        </p:spPr>
        <p:txBody>
          <a:bodyPr lIns="50800" tIns="50800" rIns="50800" bIns="50800"/>
          <a:lstStyle/>
          <a:p>
            <a:pPr marL="356615" indent="-361073" defTabSz="713231">
              <a:lnSpc>
                <a:spcPct val="90000"/>
              </a:lnSpc>
              <a:spcBef>
                <a:spcPts val="2400"/>
              </a:spcBef>
              <a:buClr>
                <a:srgbClr val="000000"/>
              </a:buClr>
              <a:buSzPts val="2300"/>
              <a:buFont typeface="Helvetica Neue"/>
              <a:buChar char="•"/>
              <a:defRPr i="0" sz="2340">
                <a:solidFill>
                  <a:srgbClr val="000000"/>
                </a:solidFill>
                <a:latin typeface="Helvetica Neue"/>
                <a:ea typeface="Helvetica Neue"/>
                <a:cs typeface="Helvetica Neue"/>
                <a:sym typeface="Helvetica Neue"/>
              </a:defRPr>
            </a:pPr>
          </a:p>
        </p:txBody>
      </p:sp>
      <p:sp>
        <p:nvSpPr>
          <p:cNvPr id="153"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사진 - 3장">
    <p:spTree>
      <p:nvGrpSpPr>
        <p:cNvPr id="1" name=""/>
        <p:cNvGrpSpPr/>
        <p:nvPr/>
      </p:nvGrpSpPr>
      <p:grpSpPr>
        <a:xfrm>
          <a:off x="0" y="0"/>
          <a:ext cx="0" cy="0"/>
          <a:chOff x="0" y="0"/>
          <a:chExt cx="0" cy="0"/>
        </a:xfrm>
      </p:grpSpPr>
      <p:sp>
        <p:nvSpPr>
          <p:cNvPr id="160" name="Google Shape;79;p32"/>
          <p:cNvSpPr/>
          <p:nvPr>
            <p:ph type="pic" idx="21"/>
          </p:nvPr>
        </p:nvSpPr>
        <p:spPr>
          <a:xfrm>
            <a:off x="-2082800" y="687557"/>
            <a:ext cx="11165190" cy="8373893"/>
          </a:xfrm>
          <a:prstGeom prst="rect">
            <a:avLst/>
          </a:prstGeom>
        </p:spPr>
        <p:txBody>
          <a:bodyPr lIns="91439" tIns="45719" rIns="91439" bIns="45719">
            <a:noAutofit/>
          </a:bodyPr>
          <a:lstStyle/>
          <a:p>
            <a:pPr/>
          </a:p>
        </p:txBody>
      </p:sp>
      <p:sp>
        <p:nvSpPr>
          <p:cNvPr id="161" name="Google Shape;80;p32"/>
          <p:cNvSpPr/>
          <p:nvPr>
            <p:ph type="pic" sz="half" idx="22"/>
          </p:nvPr>
        </p:nvSpPr>
        <p:spPr>
          <a:xfrm>
            <a:off x="6597650" y="292100"/>
            <a:ext cx="5740400" cy="4592321"/>
          </a:xfrm>
          <a:prstGeom prst="rect">
            <a:avLst/>
          </a:prstGeom>
        </p:spPr>
        <p:txBody>
          <a:bodyPr lIns="91439" tIns="45719" rIns="91439" bIns="45719">
            <a:noAutofit/>
          </a:bodyPr>
          <a:lstStyle/>
          <a:p>
            <a:pPr/>
          </a:p>
        </p:txBody>
      </p:sp>
      <p:sp>
        <p:nvSpPr>
          <p:cNvPr id="162" name="Google Shape;81;p32"/>
          <p:cNvSpPr/>
          <p:nvPr>
            <p:ph type="pic" idx="23"/>
          </p:nvPr>
        </p:nvSpPr>
        <p:spPr>
          <a:xfrm>
            <a:off x="4984750" y="2749550"/>
            <a:ext cx="7937500" cy="9238276"/>
          </a:xfrm>
          <a:prstGeom prst="rect">
            <a:avLst/>
          </a:prstGeom>
        </p:spPr>
        <p:txBody>
          <a:bodyPr lIns="91439" tIns="45719" rIns="91439" bIns="45719">
            <a:noAutofit/>
          </a:bodyPr>
          <a:lstStyle/>
          <a:p>
            <a:pPr/>
          </a:p>
        </p:txBody>
      </p:sp>
      <p:sp>
        <p:nvSpPr>
          <p:cNvPr id="163"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사진">
    <p:spTree>
      <p:nvGrpSpPr>
        <p:cNvPr id="1" name=""/>
        <p:cNvGrpSpPr/>
        <p:nvPr/>
      </p:nvGrpSpPr>
      <p:grpSpPr>
        <a:xfrm>
          <a:off x="0" y="0"/>
          <a:ext cx="0" cy="0"/>
          <a:chOff x="0" y="0"/>
          <a:chExt cx="0" cy="0"/>
        </a:xfrm>
      </p:grpSpPr>
      <p:sp>
        <p:nvSpPr>
          <p:cNvPr id="170" name="Google Shape;84;p33"/>
          <p:cNvSpPr/>
          <p:nvPr>
            <p:ph type="pic" idx="21"/>
          </p:nvPr>
        </p:nvSpPr>
        <p:spPr>
          <a:xfrm>
            <a:off x="-1016000" y="-1054100"/>
            <a:ext cx="14427200" cy="11541760"/>
          </a:xfrm>
          <a:prstGeom prst="rect">
            <a:avLst/>
          </a:prstGeom>
        </p:spPr>
        <p:txBody>
          <a:bodyPr lIns="91439" tIns="45719" rIns="91439" bIns="45719">
            <a:noAutofit/>
          </a:bodyPr>
          <a:lstStyle/>
          <a:p>
            <a:pPr/>
          </a:p>
        </p:txBody>
      </p:sp>
      <p:sp>
        <p:nvSpPr>
          <p:cNvPr id="171" name="슬라이드 번호"/>
          <p:cNvSpPr txBox="1"/>
          <p:nvPr>
            <p:ph type="sldNum" sz="quarter" idx="2"/>
          </p:nvPr>
        </p:nvSpPr>
        <p:spPr>
          <a:xfrm>
            <a:off x="6353454" y="9220201"/>
            <a:ext cx="297892" cy="287478"/>
          </a:xfrm>
          <a:prstGeom prst="rect">
            <a:avLst/>
          </a:prstGeom>
        </p:spPr>
        <p:txBody>
          <a:bodyPr lIns="50800" tIns="50800" rIns="50800" bIns="50800" anchor="b"/>
          <a:lstStyle>
            <a:lvl1pPr algn="ctr">
              <a:defRPr sz="1300">
                <a:solidFill>
                  <a:srgbClr val="FFFFFF"/>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빈 페이지">
    <p:spTree>
      <p:nvGrpSpPr>
        <p:cNvPr id="1" name=""/>
        <p:cNvGrpSpPr/>
        <p:nvPr/>
      </p:nvGrpSpPr>
      <p:grpSpPr>
        <a:xfrm>
          <a:off x="0" y="0"/>
          <a:ext cx="0" cy="0"/>
          <a:chOff x="0" y="0"/>
          <a:chExt cx="0" cy="0"/>
        </a:xfrm>
      </p:grpSpPr>
      <p:sp>
        <p:nvSpPr>
          <p:cNvPr id="178"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빈 화면">
    <p:spTree>
      <p:nvGrpSpPr>
        <p:cNvPr id="1" name=""/>
        <p:cNvGrpSpPr/>
        <p:nvPr/>
      </p:nvGrpSpPr>
      <p:grpSpPr>
        <a:xfrm>
          <a:off x="0" y="0"/>
          <a:ext cx="0" cy="0"/>
          <a:chOff x="0" y="0"/>
          <a:chExt cx="0" cy="0"/>
        </a:xfrm>
      </p:grpSpPr>
      <p:pic>
        <p:nvPicPr>
          <p:cNvPr id="21" name="Google Shape;14;p17" descr="Google Shape;14;p17"/>
          <p:cNvPicPr>
            <a:picLocks noChangeAspect="1"/>
          </p:cNvPicPr>
          <p:nvPr/>
        </p:nvPicPr>
        <p:blipFill>
          <a:blip r:embed="rId2">
            <a:extLst/>
          </a:blip>
          <a:stretch>
            <a:fillRect/>
          </a:stretch>
        </p:blipFill>
        <p:spPr>
          <a:xfrm>
            <a:off x="-3" y="-3"/>
            <a:ext cx="13004805" cy="9753604"/>
          </a:xfrm>
          <a:prstGeom prst="rect">
            <a:avLst/>
          </a:prstGeom>
          <a:ln w="12700">
            <a:miter lim="400000"/>
          </a:ln>
        </p:spPr>
      </p:pic>
      <p:sp>
        <p:nvSpPr>
          <p:cNvPr id="22"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제목 및 내용">
    <p:spTree>
      <p:nvGrpSpPr>
        <p:cNvPr id="1" name=""/>
        <p:cNvGrpSpPr/>
        <p:nvPr/>
      </p:nvGrpSpPr>
      <p:grpSpPr>
        <a:xfrm>
          <a:off x="0" y="0"/>
          <a:ext cx="0" cy="0"/>
          <a:chOff x="0" y="0"/>
          <a:chExt cx="0" cy="0"/>
        </a:xfrm>
      </p:grpSpPr>
      <p:pic>
        <p:nvPicPr>
          <p:cNvPr id="185" name="Google Shape;89;p35" descr="Google Shape;89;p35"/>
          <p:cNvPicPr>
            <a:picLocks noChangeAspect="1"/>
          </p:cNvPicPr>
          <p:nvPr/>
        </p:nvPicPr>
        <p:blipFill>
          <a:blip r:embed="rId2">
            <a:extLst/>
          </a:blip>
          <a:stretch>
            <a:fillRect/>
          </a:stretch>
        </p:blipFill>
        <p:spPr>
          <a:xfrm>
            <a:off x="-3" y="-3"/>
            <a:ext cx="13004805" cy="9753604"/>
          </a:xfrm>
          <a:prstGeom prst="rect">
            <a:avLst/>
          </a:prstGeom>
          <a:ln w="12700">
            <a:miter lim="400000"/>
          </a:ln>
        </p:spPr>
      </p:pic>
      <p:sp>
        <p:nvSpPr>
          <p:cNvPr id="186" name="본문 첫 번째 줄…"/>
          <p:cNvSpPr txBox="1"/>
          <p:nvPr>
            <p:ph type="body" idx="1"/>
          </p:nvPr>
        </p:nvSpPr>
        <p:spPr>
          <a:prstGeom prst="rect">
            <a:avLst/>
          </a:prstGeom>
        </p:spPr>
        <p:txBody>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87" name="제목 텍스트"/>
          <p:cNvSpPr txBox="1"/>
          <p:nvPr>
            <p:ph type="title"/>
          </p:nvPr>
        </p:nvSpPr>
        <p:spPr>
          <a:xfrm>
            <a:off x="562539" y="466255"/>
            <a:ext cx="10895925" cy="1133383"/>
          </a:xfrm>
          <a:prstGeom prst="rect">
            <a:avLst/>
          </a:prstGeom>
        </p:spPr>
        <p:txBody>
          <a:bodyPr/>
          <a:lstStyle/>
          <a:p>
            <a:pPr/>
            <a:r>
              <a:t>제목 텍스트</a:t>
            </a:r>
          </a:p>
        </p:txBody>
      </p:sp>
      <p:sp>
        <p:nvSpPr>
          <p:cNvPr id="188" name="슬라이드 번호"/>
          <p:cNvSpPr txBox="1"/>
          <p:nvPr>
            <p:ph type="sldNum" sz="quarter" idx="2"/>
          </p:nvPr>
        </p:nvSpPr>
        <p:spPr>
          <a:xfrm>
            <a:off x="11985841" y="9226555"/>
            <a:ext cx="368719" cy="35195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구역 머리글">
    <p:spTree>
      <p:nvGrpSpPr>
        <p:cNvPr id="1" name=""/>
        <p:cNvGrpSpPr/>
        <p:nvPr/>
      </p:nvGrpSpPr>
      <p:grpSpPr>
        <a:xfrm>
          <a:off x="0" y="0"/>
          <a:ext cx="0" cy="0"/>
          <a:chOff x="0" y="0"/>
          <a:chExt cx="0" cy="0"/>
        </a:xfrm>
      </p:grpSpPr>
      <p:pic>
        <p:nvPicPr>
          <p:cNvPr id="195" name="Google Shape;94;p36" descr="Google Shape;94;p36"/>
          <p:cNvPicPr>
            <a:picLocks noChangeAspect="1"/>
          </p:cNvPicPr>
          <p:nvPr/>
        </p:nvPicPr>
        <p:blipFill>
          <a:blip r:embed="rId2">
            <a:extLst/>
          </a:blip>
          <a:stretch>
            <a:fillRect/>
          </a:stretch>
        </p:blipFill>
        <p:spPr>
          <a:xfrm>
            <a:off x="-3" y="-3"/>
            <a:ext cx="13004805" cy="9753604"/>
          </a:xfrm>
          <a:prstGeom prst="rect">
            <a:avLst/>
          </a:prstGeom>
          <a:ln w="12700">
            <a:miter lim="400000"/>
          </a:ln>
        </p:spPr>
      </p:pic>
      <p:sp>
        <p:nvSpPr>
          <p:cNvPr id="196"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사용자 지정 레이아웃">
    <p:spTree>
      <p:nvGrpSpPr>
        <p:cNvPr id="1" name=""/>
        <p:cNvGrpSpPr/>
        <p:nvPr/>
      </p:nvGrpSpPr>
      <p:grpSpPr>
        <a:xfrm>
          <a:off x="0" y="0"/>
          <a:ext cx="0" cy="0"/>
          <a:chOff x="0" y="0"/>
          <a:chExt cx="0" cy="0"/>
        </a:xfrm>
      </p:grpSpPr>
      <p:sp>
        <p:nvSpPr>
          <p:cNvPr id="29" name="제목 텍스트"/>
          <p:cNvSpPr txBox="1"/>
          <p:nvPr>
            <p:ph type="title"/>
          </p:nvPr>
        </p:nvSpPr>
        <p:spPr>
          <a:prstGeom prst="rect">
            <a:avLst/>
          </a:prstGeom>
        </p:spPr>
        <p:txBody>
          <a:bodyPr/>
          <a:lstStyle/>
          <a:p>
            <a:pPr/>
            <a:r>
              <a:t>제목 텍스트</a:t>
            </a:r>
          </a:p>
        </p:txBody>
      </p:sp>
      <p:sp>
        <p:nvSpPr>
          <p:cNvPr id="30" name="본문 첫 번째 줄…"/>
          <p:cNvSpPr txBox="1"/>
          <p:nvPr>
            <p:ph type="body" idx="1"/>
          </p:nvPr>
        </p:nvSpPr>
        <p:spPr>
          <a:prstGeom prst="rect">
            <a:avLst/>
          </a:prstGeom>
        </p:spPr>
        <p:txBody>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3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사용자 지정 레이아웃">
    <p:spTree>
      <p:nvGrpSpPr>
        <p:cNvPr id="1" name=""/>
        <p:cNvGrpSpPr/>
        <p:nvPr/>
      </p:nvGrpSpPr>
      <p:grpSpPr>
        <a:xfrm>
          <a:off x="0" y="0"/>
          <a:ext cx="0" cy="0"/>
          <a:chOff x="0" y="0"/>
          <a:chExt cx="0" cy="0"/>
        </a:xfrm>
      </p:grpSpPr>
      <p:pic>
        <p:nvPicPr>
          <p:cNvPr id="38" name="Google Shape;22;p19" descr="Google Shape;22;p19"/>
          <p:cNvPicPr>
            <a:picLocks noChangeAspect="1"/>
          </p:cNvPicPr>
          <p:nvPr/>
        </p:nvPicPr>
        <p:blipFill>
          <a:blip r:embed="rId2">
            <a:extLst/>
          </a:blip>
          <a:stretch>
            <a:fillRect/>
          </a:stretch>
        </p:blipFill>
        <p:spPr>
          <a:xfrm>
            <a:off x="-3" y="-3"/>
            <a:ext cx="13004805" cy="9753604"/>
          </a:xfrm>
          <a:prstGeom prst="rect">
            <a:avLst/>
          </a:prstGeom>
          <a:ln w="12700">
            <a:miter lim="400000"/>
          </a:ln>
        </p:spPr>
      </p:pic>
      <p:sp>
        <p:nvSpPr>
          <p:cNvPr id="39" name="제목 텍스트"/>
          <p:cNvSpPr txBox="1"/>
          <p:nvPr>
            <p:ph type="title"/>
          </p:nvPr>
        </p:nvSpPr>
        <p:spPr>
          <a:xfrm>
            <a:off x="3157533" y="2930981"/>
            <a:ext cx="6689733" cy="3379579"/>
          </a:xfrm>
          <a:prstGeom prst="rect">
            <a:avLst/>
          </a:prstGeom>
        </p:spPr>
        <p:txBody>
          <a:bodyPr anchor="t"/>
          <a:lstStyle>
            <a:lvl1pPr algn="ctr">
              <a:defRPr b="0" sz="9800">
                <a:solidFill>
                  <a:srgbClr val="FFE07D"/>
                </a:solidFill>
              </a:defRPr>
            </a:lvl1pPr>
          </a:lstStyle>
          <a:p>
            <a:pPr/>
            <a:r>
              <a:t>제목 텍스트</a:t>
            </a:r>
          </a:p>
        </p:txBody>
      </p:sp>
      <p:sp>
        <p:nvSpPr>
          <p:cNvPr id="40"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sp>
        <p:nvSpPr>
          <p:cNvPr id="47" name="본문 첫 번째 줄…"/>
          <p:cNvSpPr txBox="1"/>
          <p:nvPr>
            <p:ph type="body" sz="quarter" idx="1"/>
          </p:nvPr>
        </p:nvSpPr>
        <p:spPr>
          <a:xfrm>
            <a:off x="698500" y="8657487"/>
            <a:ext cx="11607801" cy="461062"/>
          </a:xfrm>
          <a:prstGeom prst="rect">
            <a:avLst/>
          </a:prstGeom>
        </p:spPr>
        <p:txBody>
          <a:bodyPr lIns="50800" tIns="50800" rIns="50800" bIns="50800" anchor="b"/>
          <a:lstStyle>
            <a:lvl1pPr>
              <a:spcBef>
                <a:spcPts val="0"/>
              </a:spcBef>
              <a:defRPr b="1" i="0" sz="2000">
                <a:solidFill>
                  <a:srgbClr val="000000"/>
                </a:solidFill>
                <a:latin typeface="Helvetica Neue"/>
                <a:ea typeface="Helvetica Neue"/>
                <a:cs typeface="Helvetica Neue"/>
                <a:sym typeface="Helvetica Neue"/>
              </a:defRPr>
            </a:lvl1pPr>
            <a:lvl2pPr marL="791336" indent="-246124">
              <a:spcBef>
                <a:spcPts val="0"/>
              </a:spcBef>
              <a:buSzPts val="2000"/>
              <a:buChar char="•"/>
              <a:defRPr b="1" i="0" sz="2000">
                <a:solidFill>
                  <a:srgbClr val="000000"/>
                </a:solidFill>
                <a:latin typeface="Helvetica Neue"/>
                <a:ea typeface="Helvetica Neue"/>
                <a:cs typeface="Helvetica Neue"/>
                <a:sym typeface="Helvetica Neue"/>
              </a:defRPr>
            </a:lvl2pPr>
            <a:lvl3pPr marL="1248536" indent="-246124">
              <a:spcBef>
                <a:spcPts val="0"/>
              </a:spcBef>
              <a:buSzPts val="2000"/>
              <a:buChar char="•"/>
              <a:defRPr b="1" i="0" sz="2000">
                <a:solidFill>
                  <a:srgbClr val="000000"/>
                </a:solidFill>
                <a:latin typeface="Helvetica Neue"/>
                <a:ea typeface="Helvetica Neue"/>
                <a:cs typeface="Helvetica Neue"/>
                <a:sym typeface="Helvetica Neue"/>
              </a:defRPr>
            </a:lvl3pPr>
            <a:lvl4pPr marL="1705736" indent="-246124">
              <a:spcBef>
                <a:spcPts val="0"/>
              </a:spcBef>
              <a:buSzPts val="2000"/>
              <a:buChar char="•"/>
              <a:defRPr b="1" i="0" sz="2000">
                <a:solidFill>
                  <a:srgbClr val="000000"/>
                </a:solidFill>
                <a:latin typeface="Helvetica Neue"/>
                <a:ea typeface="Helvetica Neue"/>
                <a:cs typeface="Helvetica Neue"/>
                <a:sym typeface="Helvetica Neue"/>
              </a:defRPr>
            </a:lvl4pPr>
            <a:lvl5pPr marL="2162936" indent="-246126">
              <a:spcBef>
                <a:spcPts val="0"/>
              </a:spcBef>
              <a:buSzPts val="2000"/>
              <a:buChar char="•"/>
              <a:defRPr b="1" i="0" sz="2000">
                <a:solidFill>
                  <a:srgbClr val="000000"/>
                </a:solidFill>
                <a:latin typeface="Helvetica Neue"/>
                <a:ea typeface="Helvetica Neue"/>
                <a:cs typeface="Helvetica Neue"/>
                <a:sym typeface="Helvetica Neue"/>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48" name="제목 텍스트"/>
          <p:cNvSpPr txBox="1"/>
          <p:nvPr>
            <p:ph type="title"/>
          </p:nvPr>
        </p:nvSpPr>
        <p:spPr>
          <a:xfrm>
            <a:off x="698500" y="1854200"/>
            <a:ext cx="11609059" cy="3302000"/>
          </a:xfrm>
          <a:prstGeom prst="rect">
            <a:avLst/>
          </a:prstGeom>
        </p:spPr>
        <p:txBody>
          <a:bodyPr lIns="50800" tIns="50800" rIns="50800" bIns="50800" anchor="b"/>
          <a:lstStyle>
            <a:lvl1pPr>
              <a:lnSpc>
                <a:spcPct val="80000"/>
              </a:lnSpc>
              <a:defRPr sz="8200">
                <a:solidFill>
                  <a:srgbClr val="000000"/>
                </a:solidFill>
                <a:latin typeface="Helvetica Neue"/>
                <a:ea typeface="Helvetica Neue"/>
                <a:cs typeface="Helvetica Neue"/>
                <a:sym typeface="Helvetica Neue"/>
              </a:defRPr>
            </a:lvl1pPr>
          </a:lstStyle>
          <a:p>
            <a:pPr/>
            <a:r>
              <a:t>제목 텍스트</a:t>
            </a:r>
          </a:p>
        </p:txBody>
      </p:sp>
      <p:sp>
        <p:nvSpPr>
          <p:cNvPr id="49" name="Google Shape;28;p20"/>
          <p:cNvSpPr txBox="1"/>
          <p:nvPr>
            <p:ph type="body" sz="quarter" idx="21"/>
          </p:nvPr>
        </p:nvSpPr>
        <p:spPr>
          <a:xfrm>
            <a:off x="698500" y="5105400"/>
            <a:ext cx="11607800" cy="1456399"/>
          </a:xfrm>
          <a:prstGeom prst="rect">
            <a:avLst/>
          </a:prstGeom>
        </p:spPr>
        <p:txBody>
          <a:bodyPr lIns="50800" tIns="50800" rIns="50800" bIns="50800"/>
          <a:lstStyle/>
          <a:p>
            <a:pPr marL="457200" indent="-462915">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pPr>
          </a:p>
        </p:txBody>
      </p:sp>
      <p:sp>
        <p:nvSpPr>
          <p:cNvPr id="50" name="슬라이드 번호"/>
          <p:cNvSpPr txBox="1"/>
          <p:nvPr>
            <p:ph type="sldNum" sz="quarter" idx="2"/>
          </p:nvPr>
        </p:nvSpPr>
        <p:spPr>
          <a:xfrm>
            <a:off x="6353454"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제목 및 사진">
    <p:spTree>
      <p:nvGrpSpPr>
        <p:cNvPr id="1" name=""/>
        <p:cNvGrpSpPr/>
        <p:nvPr/>
      </p:nvGrpSpPr>
      <p:grpSpPr>
        <a:xfrm>
          <a:off x="0" y="0"/>
          <a:ext cx="0" cy="0"/>
          <a:chOff x="0" y="0"/>
          <a:chExt cx="0" cy="0"/>
        </a:xfrm>
      </p:grpSpPr>
      <p:sp>
        <p:nvSpPr>
          <p:cNvPr id="57" name="Google Shape;31;p21"/>
          <p:cNvSpPr/>
          <p:nvPr>
            <p:ph type="pic" idx="21"/>
          </p:nvPr>
        </p:nvSpPr>
        <p:spPr>
          <a:xfrm>
            <a:off x="-376767" y="-915894"/>
            <a:ext cx="17835651" cy="10682197"/>
          </a:xfrm>
          <a:prstGeom prst="rect">
            <a:avLst/>
          </a:prstGeom>
        </p:spPr>
        <p:txBody>
          <a:bodyPr lIns="91439" tIns="45719" rIns="91439" bIns="45719">
            <a:noAutofit/>
          </a:bodyPr>
          <a:lstStyle/>
          <a:p>
            <a:pPr/>
          </a:p>
        </p:txBody>
      </p:sp>
      <p:sp>
        <p:nvSpPr>
          <p:cNvPr id="58" name="제목 텍스트"/>
          <p:cNvSpPr txBox="1"/>
          <p:nvPr>
            <p:ph type="title"/>
          </p:nvPr>
        </p:nvSpPr>
        <p:spPr>
          <a:xfrm>
            <a:off x="698500" y="5181600"/>
            <a:ext cx="11607800" cy="3302000"/>
          </a:xfrm>
          <a:prstGeom prst="rect">
            <a:avLst/>
          </a:prstGeom>
        </p:spPr>
        <p:txBody>
          <a:bodyPr lIns="50800" tIns="50800" rIns="50800" bIns="50800" anchor="b"/>
          <a:lstStyle>
            <a:lvl1pPr>
              <a:lnSpc>
                <a:spcPct val="80000"/>
              </a:lnSpc>
              <a:defRPr sz="8200">
                <a:solidFill>
                  <a:srgbClr val="000000"/>
                </a:solidFill>
                <a:latin typeface="Helvetica Neue"/>
                <a:ea typeface="Helvetica Neue"/>
                <a:cs typeface="Helvetica Neue"/>
                <a:sym typeface="Helvetica Neue"/>
              </a:defRPr>
            </a:lvl1pPr>
          </a:lstStyle>
          <a:p>
            <a:pPr/>
            <a:r>
              <a:t>제목 텍스트</a:t>
            </a:r>
          </a:p>
        </p:txBody>
      </p:sp>
      <p:sp>
        <p:nvSpPr>
          <p:cNvPr id="59" name="본문 첫 번째 줄…"/>
          <p:cNvSpPr txBox="1"/>
          <p:nvPr>
            <p:ph type="body" sz="quarter" idx="1"/>
          </p:nvPr>
        </p:nvSpPr>
        <p:spPr>
          <a:xfrm>
            <a:off x="698500" y="8432800"/>
            <a:ext cx="11607800" cy="689769"/>
          </a:xfrm>
          <a:prstGeom prst="rect">
            <a:avLst/>
          </a:prstGeom>
        </p:spPr>
        <p:txBody>
          <a:bodyPr lIns="50800" tIns="50800" rIns="50800" bIns="50800"/>
          <a:lstStyle>
            <a:lvl1pPr>
              <a:spcBef>
                <a:spcPts val="0"/>
              </a:spcBef>
              <a:defRPr b="1" i="0" sz="3800">
                <a:solidFill>
                  <a:srgbClr val="000000"/>
                </a:solidFill>
                <a:latin typeface="Helvetica Neue"/>
                <a:ea typeface="Helvetica Neue"/>
                <a:cs typeface="Helvetica Neue"/>
                <a:sym typeface="Helvetica Neue"/>
              </a:defRPr>
            </a:lvl1pPr>
            <a:lvl2pPr>
              <a:spcBef>
                <a:spcPts val="0"/>
              </a:spcBef>
              <a:defRPr b="1" i="0" sz="3800">
                <a:solidFill>
                  <a:srgbClr val="000000"/>
                </a:solidFill>
                <a:latin typeface="Helvetica Neue"/>
                <a:ea typeface="Helvetica Neue"/>
                <a:cs typeface="Helvetica Neue"/>
                <a:sym typeface="Helvetica Neue"/>
              </a:defRPr>
            </a:lvl2pPr>
            <a:lvl3pPr>
              <a:spcBef>
                <a:spcPts val="0"/>
              </a:spcBef>
              <a:defRPr b="1" i="0" sz="3800">
                <a:solidFill>
                  <a:srgbClr val="000000"/>
                </a:solidFill>
                <a:latin typeface="Helvetica Neue"/>
                <a:ea typeface="Helvetica Neue"/>
                <a:cs typeface="Helvetica Neue"/>
                <a:sym typeface="Helvetica Neue"/>
              </a:defRPr>
            </a:lvl3pPr>
            <a:lvl4pPr>
              <a:spcBef>
                <a:spcPts val="0"/>
              </a:spcBef>
              <a:defRPr b="1" i="0" sz="3800">
                <a:solidFill>
                  <a:srgbClr val="000000"/>
                </a:solidFill>
                <a:latin typeface="Helvetica Neue"/>
                <a:ea typeface="Helvetica Neue"/>
                <a:cs typeface="Helvetica Neue"/>
                <a:sym typeface="Helvetica Neue"/>
              </a:defRPr>
            </a:lvl4pPr>
            <a:lvl5pPr>
              <a:spcBef>
                <a:spcPts val="0"/>
              </a:spcBef>
              <a:defRPr b="1" i="0" sz="3800">
                <a:solidFill>
                  <a:srgbClr val="000000"/>
                </a:solidFill>
                <a:latin typeface="Helvetica Neue"/>
                <a:ea typeface="Helvetica Neue"/>
                <a:cs typeface="Helvetica Neue"/>
                <a:sym typeface="Helvetica Neue"/>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60" name="Google Shape;34;p21"/>
          <p:cNvSpPr txBox="1"/>
          <p:nvPr>
            <p:ph type="body" sz="quarter" idx="22"/>
          </p:nvPr>
        </p:nvSpPr>
        <p:spPr>
          <a:xfrm>
            <a:off x="698498" y="571498"/>
            <a:ext cx="11607805" cy="461062"/>
          </a:xfrm>
          <a:prstGeom prst="rect">
            <a:avLst/>
          </a:prstGeom>
        </p:spPr>
        <p:txBody>
          <a:bodyPr lIns="50800" tIns="50800" rIns="50800" bIns="50800"/>
          <a:lstStyle/>
          <a:p>
            <a:pPr marL="356615" indent="-361073" defTabSz="713231">
              <a:lnSpc>
                <a:spcPct val="90000"/>
              </a:lnSpc>
              <a:spcBef>
                <a:spcPts val="2400"/>
              </a:spcBef>
              <a:buClr>
                <a:srgbClr val="000000"/>
              </a:buClr>
              <a:buSzPts val="2300"/>
              <a:buFont typeface="Helvetica Neue"/>
              <a:buChar char="•"/>
              <a:defRPr i="0" sz="2340">
                <a:solidFill>
                  <a:srgbClr val="000000"/>
                </a:solidFill>
                <a:latin typeface="Helvetica Neue"/>
                <a:ea typeface="Helvetica Neue"/>
                <a:cs typeface="Helvetica Neue"/>
                <a:sym typeface="Helvetica Neue"/>
              </a:defRPr>
            </a:pPr>
          </a:p>
        </p:txBody>
      </p:sp>
      <p:sp>
        <p:nvSpPr>
          <p:cNvPr id="61" name="슬라이드 번호"/>
          <p:cNvSpPr txBox="1"/>
          <p:nvPr>
            <p:ph type="sldNum" sz="quarter" idx="2"/>
          </p:nvPr>
        </p:nvSpPr>
        <p:spPr>
          <a:xfrm>
            <a:off x="6349999"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제목 및 사진 대체">
    <p:spTree>
      <p:nvGrpSpPr>
        <p:cNvPr id="1" name=""/>
        <p:cNvGrpSpPr/>
        <p:nvPr/>
      </p:nvGrpSpPr>
      <p:grpSpPr>
        <a:xfrm>
          <a:off x="0" y="0"/>
          <a:ext cx="0" cy="0"/>
          <a:chOff x="0" y="0"/>
          <a:chExt cx="0" cy="0"/>
        </a:xfrm>
      </p:grpSpPr>
      <p:sp>
        <p:nvSpPr>
          <p:cNvPr id="68" name="Google Shape;37;p22"/>
          <p:cNvSpPr/>
          <p:nvPr>
            <p:ph type="pic" idx="21"/>
          </p:nvPr>
        </p:nvSpPr>
        <p:spPr>
          <a:xfrm>
            <a:off x="5319128" y="495298"/>
            <a:ext cx="7543803" cy="8780061"/>
          </a:xfrm>
          <a:prstGeom prst="rect">
            <a:avLst/>
          </a:prstGeom>
        </p:spPr>
        <p:txBody>
          <a:bodyPr lIns="91439" tIns="45719" rIns="91439" bIns="45719">
            <a:noAutofit/>
          </a:bodyPr>
          <a:lstStyle/>
          <a:p>
            <a:pPr/>
          </a:p>
        </p:txBody>
      </p:sp>
      <p:sp>
        <p:nvSpPr>
          <p:cNvPr id="69" name="본문 첫 번째 줄…"/>
          <p:cNvSpPr txBox="1"/>
          <p:nvPr>
            <p:ph type="body" sz="quarter" idx="1"/>
          </p:nvPr>
        </p:nvSpPr>
        <p:spPr>
          <a:xfrm>
            <a:off x="698500" y="5003800"/>
            <a:ext cx="5105400" cy="4044566"/>
          </a:xfrm>
          <a:prstGeom prst="rect">
            <a:avLst/>
          </a:prstGeom>
        </p:spPr>
        <p:txBody>
          <a:bodyPr lIns="50800" tIns="50800" rIns="50800" bIns="50800"/>
          <a:lstStyle>
            <a:lvl1pPr>
              <a:spcBef>
                <a:spcPts val="0"/>
              </a:spcBef>
              <a:defRPr b="1" i="0" sz="3800">
                <a:solidFill>
                  <a:srgbClr val="000000"/>
                </a:solidFill>
                <a:latin typeface="Helvetica Neue"/>
                <a:ea typeface="Helvetica Neue"/>
                <a:cs typeface="Helvetica Neue"/>
                <a:sym typeface="Helvetica Neue"/>
              </a:defRPr>
            </a:lvl1pPr>
            <a:lvl2pPr>
              <a:spcBef>
                <a:spcPts val="0"/>
              </a:spcBef>
              <a:defRPr b="1" i="0" sz="3800">
                <a:solidFill>
                  <a:srgbClr val="000000"/>
                </a:solidFill>
                <a:latin typeface="Helvetica Neue"/>
                <a:ea typeface="Helvetica Neue"/>
                <a:cs typeface="Helvetica Neue"/>
                <a:sym typeface="Helvetica Neue"/>
              </a:defRPr>
            </a:lvl2pPr>
            <a:lvl3pPr>
              <a:spcBef>
                <a:spcPts val="0"/>
              </a:spcBef>
              <a:defRPr b="1" i="0" sz="3800">
                <a:solidFill>
                  <a:srgbClr val="000000"/>
                </a:solidFill>
                <a:latin typeface="Helvetica Neue"/>
                <a:ea typeface="Helvetica Neue"/>
                <a:cs typeface="Helvetica Neue"/>
                <a:sym typeface="Helvetica Neue"/>
              </a:defRPr>
            </a:lvl3pPr>
            <a:lvl4pPr>
              <a:spcBef>
                <a:spcPts val="0"/>
              </a:spcBef>
              <a:defRPr b="1" i="0" sz="3800">
                <a:solidFill>
                  <a:srgbClr val="000000"/>
                </a:solidFill>
                <a:latin typeface="Helvetica Neue"/>
                <a:ea typeface="Helvetica Neue"/>
                <a:cs typeface="Helvetica Neue"/>
                <a:sym typeface="Helvetica Neue"/>
              </a:defRPr>
            </a:lvl4pPr>
            <a:lvl5pPr>
              <a:spcBef>
                <a:spcPts val="0"/>
              </a:spcBef>
              <a:defRPr b="1" i="0" sz="3800">
                <a:solidFill>
                  <a:srgbClr val="000000"/>
                </a:solidFill>
                <a:latin typeface="Helvetica Neue"/>
                <a:ea typeface="Helvetica Neue"/>
                <a:cs typeface="Helvetica Neue"/>
                <a:sym typeface="Helvetica Neue"/>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70" name="제목 텍스트"/>
          <p:cNvSpPr txBox="1"/>
          <p:nvPr>
            <p:ph type="title"/>
          </p:nvPr>
        </p:nvSpPr>
        <p:spPr>
          <a:xfrm>
            <a:off x="698500" y="692533"/>
            <a:ext cx="5105400" cy="4387468"/>
          </a:xfrm>
          <a:prstGeom prst="rect">
            <a:avLst/>
          </a:prstGeom>
        </p:spPr>
        <p:txBody>
          <a:bodyPr lIns="50800" tIns="50800" rIns="50800" bIns="50800" anchor="b"/>
          <a:lstStyle>
            <a:lvl1pPr>
              <a:lnSpc>
                <a:spcPct val="80000"/>
              </a:lnSpc>
              <a:defRPr sz="6000">
                <a:solidFill>
                  <a:srgbClr val="000000"/>
                </a:solidFill>
                <a:latin typeface="Helvetica Neue"/>
                <a:ea typeface="Helvetica Neue"/>
                <a:cs typeface="Helvetica Neue"/>
                <a:sym typeface="Helvetica Neue"/>
              </a:defRPr>
            </a:lvl1pPr>
          </a:lstStyle>
          <a:p>
            <a:pPr/>
            <a:r>
              <a:t>제목 텍스트</a:t>
            </a:r>
          </a:p>
        </p:txBody>
      </p:sp>
      <p:sp>
        <p:nvSpPr>
          <p:cNvPr id="71"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제목 및 구분점">
    <p:spTree>
      <p:nvGrpSpPr>
        <p:cNvPr id="1" name=""/>
        <p:cNvGrpSpPr/>
        <p:nvPr/>
      </p:nvGrpSpPr>
      <p:grpSpPr>
        <a:xfrm>
          <a:off x="0" y="0"/>
          <a:ext cx="0" cy="0"/>
          <a:chOff x="0" y="0"/>
          <a:chExt cx="0" cy="0"/>
        </a:xfrm>
      </p:grpSpPr>
      <p:sp>
        <p:nvSpPr>
          <p:cNvPr id="78" name="본문 첫 번째 줄…"/>
          <p:cNvSpPr txBox="1"/>
          <p:nvPr>
            <p:ph type="body" idx="1"/>
          </p:nvPr>
        </p:nvSpPr>
        <p:spPr>
          <a:xfrm>
            <a:off x="698500" y="2959100"/>
            <a:ext cx="11607800" cy="6096000"/>
          </a:xfrm>
          <a:prstGeom prst="rect">
            <a:avLst/>
          </a:prstGeom>
        </p:spPr>
        <p:txBody>
          <a:bodyPr lIns="50800" tIns="50800" rIns="50800" bIns="50800"/>
          <a:lstStyle>
            <a:lvl1pPr marL="457200" indent="-369188">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lvl1pPr>
            <a:lvl2pPr marL="914400" indent="-369188">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lvl2pPr>
            <a:lvl3pPr marL="1371600" indent="-369188">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lvl3pPr>
            <a:lvl4pPr marL="1828800" indent="-369188">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lvl4pPr>
            <a:lvl5pPr marL="2286000" indent="-369189">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79" name="Google Shape;43;p23"/>
          <p:cNvSpPr txBox="1"/>
          <p:nvPr>
            <p:ph type="body" sz="quarter" idx="21"/>
          </p:nvPr>
        </p:nvSpPr>
        <p:spPr>
          <a:xfrm>
            <a:off x="698498" y="1412977"/>
            <a:ext cx="11607805" cy="671805"/>
          </a:xfrm>
          <a:prstGeom prst="rect">
            <a:avLst/>
          </a:prstGeom>
        </p:spPr>
        <p:txBody>
          <a:bodyPr lIns="50800" tIns="50800" rIns="50800" bIns="50800"/>
          <a:lstStyle/>
          <a:p>
            <a:pPr marL="457200" indent="-462915">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pPr>
          </a:p>
        </p:txBody>
      </p:sp>
      <p:sp>
        <p:nvSpPr>
          <p:cNvPr id="80" name="제목 텍스트"/>
          <p:cNvSpPr txBox="1"/>
          <p:nvPr>
            <p:ph type="title"/>
          </p:nvPr>
        </p:nvSpPr>
        <p:spPr>
          <a:xfrm>
            <a:off x="698500" y="440266"/>
            <a:ext cx="11607800" cy="1016001"/>
          </a:xfrm>
          <a:prstGeom prst="rect">
            <a:avLst/>
          </a:prstGeom>
        </p:spPr>
        <p:txBody>
          <a:bodyPr lIns="50800" tIns="50800" rIns="50800" bIns="50800" anchor="t"/>
          <a:lstStyle>
            <a:lvl1pPr>
              <a:lnSpc>
                <a:spcPct val="80000"/>
              </a:lnSpc>
              <a:defRPr sz="6000">
                <a:solidFill>
                  <a:srgbClr val="000000"/>
                </a:solidFill>
                <a:latin typeface="Helvetica Neue"/>
                <a:ea typeface="Helvetica Neue"/>
                <a:cs typeface="Helvetica Neue"/>
                <a:sym typeface="Helvetica Neue"/>
              </a:defRPr>
            </a:lvl1pPr>
          </a:lstStyle>
          <a:p>
            <a:pPr/>
            <a:r>
              <a:t>제목 텍스트</a:t>
            </a:r>
          </a:p>
        </p:txBody>
      </p:sp>
      <p:sp>
        <p:nvSpPr>
          <p:cNvPr id="81"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구분점">
    <p:spTree>
      <p:nvGrpSpPr>
        <p:cNvPr id="1" name=""/>
        <p:cNvGrpSpPr/>
        <p:nvPr/>
      </p:nvGrpSpPr>
      <p:grpSpPr>
        <a:xfrm>
          <a:off x="0" y="0"/>
          <a:ext cx="0" cy="0"/>
          <a:chOff x="0" y="0"/>
          <a:chExt cx="0" cy="0"/>
        </a:xfrm>
      </p:grpSpPr>
      <p:sp>
        <p:nvSpPr>
          <p:cNvPr id="88" name="본문 첫 번째 줄…"/>
          <p:cNvSpPr txBox="1"/>
          <p:nvPr>
            <p:ph type="body" idx="1"/>
          </p:nvPr>
        </p:nvSpPr>
        <p:spPr>
          <a:xfrm>
            <a:off x="698500" y="2959100"/>
            <a:ext cx="11607800" cy="6096000"/>
          </a:xfrm>
          <a:prstGeom prst="rect">
            <a:avLst/>
          </a:prstGeom>
        </p:spPr>
        <p:txBody>
          <a:bodyPr lIns="50800" tIns="50800" rIns="50800" bIns="50800"/>
          <a:lstStyle>
            <a:lvl1pPr marL="457200" indent="-369188">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lvl1pPr>
            <a:lvl2pPr marL="914400" indent="-369188">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lvl2pPr>
            <a:lvl3pPr marL="1371600" indent="-369188">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lvl3pPr>
            <a:lvl4pPr marL="1828800" indent="-369188">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lvl4pPr>
            <a:lvl5pPr marL="2286000" indent="-369189">
              <a:lnSpc>
                <a:spcPct val="90000"/>
              </a:lnSpc>
              <a:spcBef>
                <a:spcPts val="3200"/>
              </a:spcBef>
              <a:buClr>
                <a:srgbClr val="000000"/>
              </a:buClr>
              <a:buSzPts val="3000"/>
              <a:buFont typeface="Helvetica Neue"/>
              <a:buChar char="•"/>
              <a:defRPr i="0" sz="3000">
                <a:solidFill>
                  <a:srgbClr val="000000"/>
                </a:solidFill>
                <a:latin typeface="Helvetica Neue"/>
                <a:ea typeface="Helvetica Neue"/>
                <a:cs typeface="Helvetica Neue"/>
                <a:sym typeface="Helvetica Neue"/>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89" name="슬라이드 번호"/>
          <p:cNvSpPr txBox="1"/>
          <p:nvPr>
            <p:ph type="sldNum" sz="quarter" idx="2"/>
          </p:nvPr>
        </p:nvSpPr>
        <p:spPr>
          <a:xfrm>
            <a:off x="6350067" y="9220201"/>
            <a:ext cx="297892" cy="287478"/>
          </a:xfrm>
          <a:prstGeom prst="rect">
            <a:avLst/>
          </a:prstGeom>
        </p:spPr>
        <p:txBody>
          <a:bodyPr lIns="50800" tIns="50800" rIns="50800" bIns="50800" anchor="b"/>
          <a:lstStyle>
            <a:lvl1pPr algn="ctr">
              <a:defRPr sz="13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Google Shape;17;p18" descr="Google Shape;17;p18"/>
          <p:cNvPicPr>
            <a:picLocks noChangeAspect="1"/>
          </p:cNvPicPr>
          <p:nvPr/>
        </p:nvPicPr>
        <p:blipFill>
          <a:blip r:embed="rId2">
            <a:extLst/>
          </a:blip>
          <a:stretch>
            <a:fillRect/>
          </a:stretch>
        </p:blipFill>
        <p:spPr>
          <a:xfrm>
            <a:off x="-3" y="-3"/>
            <a:ext cx="13004805" cy="9753604"/>
          </a:xfrm>
          <a:prstGeom prst="rect">
            <a:avLst/>
          </a:prstGeom>
          <a:ln w="12700">
            <a:miter lim="400000"/>
          </a:ln>
        </p:spPr>
      </p:pic>
      <p:sp>
        <p:nvSpPr>
          <p:cNvPr id="3" name="제목 텍스트"/>
          <p:cNvSpPr txBox="1"/>
          <p:nvPr>
            <p:ph type="title"/>
          </p:nvPr>
        </p:nvSpPr>
        <p:spPr>
          <a:xfrm>
            <a:off x="562539" y="473109"/>
            <a:ext cx="10895925" cy="1133382"/>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p>
            <a:pPr/>
            <a:r>
              <a:t>제목 텍스트</a:t>
            </a:r>
          </a:p>
        </p:txBody>
      </p:sp>
      <p:sp>
        <p:nvSpPr>
          <p:cNvPr id="4" name="본문 첫 번째 줄…"/>
          <p:cNvSpPr txBox="1"/>
          <p:nvPr>
            <p:ph type="body" idx="1"/>
          </p:nvPr>
        </p:nvSpPr>
        <p:spPr>
          <a:xfrm>
            <a:off x="562539" y="2009281"/>
            <a:ext cx="11950260" cy="6738020"/>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ormAutofit fontScale="100000" lnSpcReduction="0"/>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5" name="슬라이드 번호"/>
          <p:cNvSpPr txBox="1"/>
          <p:nvPr>
            <p:ph type="sldNum" sz="quarter" idx="2"/>
          </p:nvPr>
        </p:nvSpPr>
        <p:spPr>
          <a:xfrm>
            <a:off x="11985841" y="9175754"/>
            <a:ext cx="368719" cy="351952"/>
          </a:xfrm>
          <a:prstGeom prst="rect">
            <a:avLst/>
          </a:prstGeom>
          <a:ln w="12700">
            <a:miter lim="400000"/>
          </a:ln>
        </p:spPr>
        <p:txBody>
          <a:bodyPr wrap="none" lIns="64999" tIns="64999" rIns="64999" bIns="64999" anchor="ctr">
            <a:spAutoFit/>
          </a:bodyPr>
          <a:lstStyle>
            <a:lvl1pPr algn="r">
              <a:defRPr sz="16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3400" u="none">
          <a:solidFill>
            <a:srgbClr val="97B8D4"/>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1" baseline="0" cap="none" i="0" spc="0" strike="noStrike" sz="3400" u="none">
          <a:solidFill>
            <a:srgbClr val="97B8D4"/>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1" baseline="0" cap="none" i="0" spc="0" strike="noStrike" sz="3400" u="none">
          <a:solidFill>
            <a:srgbClr val="97B8D4"/>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1" baseline="0" cap="none" i="0" spc="0" strike="noStrike" sz="3400" u="none">
          <a:solidFill>
            <a:srgbClr val="97B8D4"/>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1" baseline="0" cap="none" i="0" spc="0" strike="noStrike" sz="3400" u="none">
          <a:solidFill>
            <a:srgbClr val="97B8D4"/>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1" baseline="0" cap="none" i="0" spc="0" strike="noStrike" sz="3400" u="none">
          <a:solidFill>
            <a:srgbClr val="97B8D4"/>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1" baseline="0" cap="none" i="0" spc="0" strike="noStrike" sz="3400" u="none">
          <a:solidFill>
            <a:srgbClr val="97B8D4"/>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1" baseline="0" cap="none" i="0" spc="0" strike="noStrike" sz="3400" u="none">
          <a:solidFill>
            <a:srgbClr val="97B8D4"/>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1" baseline="0" cap="none" i="0" spc="0" strike="noStrike" sz="3400" u="none">
          <a:solidFill>
            <a:srgbClr val="97B8D4"/>
          </a:solidFill>
          <a:uFillTx/>
          <a:latin typeface="+mn-lt"/>
          <a:ea typeface="+mn-ea"/>
          <a:cs typeface="+mn-cs"/>
          <a:sym typeface="Arial"/>
        </a:defRPr>
      </a:lvl9pPr>
    </p:titleStyle>
    <p:bodyStyle>
      <a:lvl1pPr marL="0" marR="0" indent="228600" algn="l" defTabSz="914400" rtl="0" latinLnBrk="0">
        <a:lnSpc>
          <a:spcPct val="100000"/>
        </a:lnSpc>
        <a:spcBef>
          <a:spcPts val="500"/>
        </a:spcBef>
        <a:spcAft>
          <a:spcPts val="0"/>
        </a:spcAft>
        <a:buClrTx/>
        <a:buSzTx/>
        <a:buFontTx/>
        <a:buNone/>
        <a:tabLst/>
        <a:defRPr b="0" baseline="0" cap="none" i="1" spc="0" strike="noStrike" sz="2200" u="none">
          <a:solidFill>
            <a:srgbClr val="595959"/>
          </a:solidFill>
          <a:uFillTx/>
          <a:latin typeface="+mn-lt"/>
          <a:ea typeface="+mn-ea"/>
          <a:cs typeface="+mn-cs"/>
          <a:sym typeface="Arial"/>
        </a:defRPr>
      </a:lvl1pPr>
      <a:lvl2pPr marL="0" marR="0" indent="228600" algn="l" defTabSz="914400" rtl="0" latinLnBrk="0">
        <a:lnSpc>
          <a:spcPct val="100000"/>
        </a:lnSpc>
        <a:spcBef>
          <a:spcPts val="500"/>
        </a:spcBef>
        <a:spcAft>
          <a:spcPts val="0"/>
        </a:spcAft>
        <a:buClrTx/>
        <a:buSzTx/>
        <a:buFontTx/>
        <a:buNone/>
        <a:tabLst/>
        <a:defRPr b="0" baseline="0" cap="none" i="1" spc="0" strike="noStrike" sz="2200" u="none">
          <a:solidFill>
            <a:srgbClr val="595959"/>
          </a:solidFill>
          <a:uFillTx/>
          <a:latin typeface="+mn-lt"/>
          <a:ea typeface="+mn-ea"/>
          <a:cs typeface="+mn-cs"/>
          <a:sym typeface="Arial"/>
        </a:defRPr>
      </a:lvl2pPr>
      <a:lvl3pPr marL="0" marR="0" indent="228600" algn="l" defTabSz="914400" rtl="0" latinLnBrk="0">
        <a:lnSpc>
          <a:spcPct val="100000"/>
        </a:lnSpc>
        <a:spcBef>
          <a:spcPts val="500"/>
        </a:spcBef>
        <a:spcAft>
          <a:spcPts val="0"/>
        </a:spcAft>
        <a:buClrTx/>
        <a:buSzTx/>
        <a:buFontTx/>
        <a:buNone/>
        <a:tabLst/>
        <a:defRPr b="0" baseline="0" cap="none" i="1" spc="0" strike="noStrike" sz="2200" u="none">
          <a:solidFill>
            <a:srgbClr val="595959"/>
          </a:solidFill>
          <a:uFillTx/>
          <a:latin typeface="+mn-lt"/>
          <a:ea typeface="+mn-ea"/>
          <a:cs typeface="+mn-cs"/>
          <a:sym typeface="Arial"/>
        </a:defRPr>
      </a:lvl3pPr>
      <a:lvl4pPr marL="0" marR="0" indent="228600" algn="l" defTabSz="914400" rtl="0" latinLnBrk="0">
        <a:lnSpc>
          <a:spcPct val="100000"/>
        </a:lnSpc>
        <a:spcBef>
          <a:spcPts val="500"/>
        </a:spcBef>
        <a:spcAft>
          <a:spcPts val="0"/>
        </a:spcAft>
        <a:buClrTx/>
        <a:buSzTx/>
        <a:buFontTx/>
        <a:buNone/>
        <a:tabLst/>
        <a:defRPr b="0" baseline="0" cap="none" i="1" spc="0" strike="noStrike" sz="2200" u="none">
          <a:solidFill>
            <a:srgbClr val="595959"/>
          </a:solidFill>
          <a:uFillTx/>
          <a:latin typeface="+mn-lt"/>
          <a:ea typeface="+mn-ea"/>
          <a:cs typeface="+mn-cs"/>
          <a:sym typeface="Arial"/>
        </a:defRPr>
      </a:lvl4pPr>
      <a:lvl5pPr marL="0" marR="0" indent="228600" algn="l" defTabSz="914400" rtl="0" latinLnBrk="0">
        <a:lnSpc>
          <a:spcPct val="100000"/>
        </a:lnSpc>
        <a:spcBef>
          <a:spcPts val="500"/>
        </a:spcBef>
        <a:spcAft>
          <a:spcPts val="0"/>
        </a:spcAft>
        <a:buClrTx/>
        <a:buSzTx/>
        <a:buFontTx/>
        <a:buNone/>
        <a:tabLst/>
        <a:defRPr b="0" baseline="0" cap="none" i="1" spc="0" strike="noStrike" sz="2200" u="none">
          <a:solidFill>
            <a:srgbClr val="595959"/>
          </a:solidFill>
          <a:uFillTx/>
          <a:latin typeface="+mn-lt"/>
          <a:ea typeface="+mn-ea"/>
          <a:cs typeface="+mn-cs"/>
          <a:sym typeface="Arial"/>
        </a:defRPr>
      </a:lvl5pPr>
      <a:lvl6pPr marL="2619756" marR="0" indent="-339469" algn="l" defTabSz="914400" rtl="0" latinLnBrk="0">
        <a:lnSpc>
          <a:spcPct val="100000"/>
        </a:lnSpc>
        <a:spcBef>
          <a:spcPts val="500"/>
        </a:spcBef>
        <a:spcAft>
          <a:spcPts val="0"/>
        </a:spcAft>
        <a:buClrTx/>
        <a:buSzPts val="2200"/>
        <a:buFontTx/>
        <a:buChar char="•"/>
        <a:tabLst/>
        <a:defRPr b="0" baseline="0" cap="none" i="1" spc="0" strike="noStrike" sz="2200" u="none">
          <a:solidFill>
            <a:srgbClr val="595959"/>
          </a:solidFill>
          <a:uFillTx/>
          <a:latin typeface="+mn-lt"/>
          <a:ea typeface="+mn-ea"/>
          <a:cs typeface="+mn-cs"/>
          <a:sym typeface="Arial"/>
        </a:defRPr>
      </a:lvl6pPr>
      <a:lvl7pPr marL="3076956" marR="0" indent="-339469" algn="l" defTabSz="914400" rtl="0" latinLnBrk="0">
        <a:lnSpc>
          <a:spcPct val="100000"/>
        </a:lnSpc>
        <a:spcBef>
          <a:spcPts val="500"/>
        </a:spcBef>
        <a:spcAft>
          <a:spcPts val="0"/>
        </a:spcAft>
        <a:buClrTx/>
        <a:buSzPts val="2200"/>
        <a:buFontTx/>
        <a:buChar char="•"/>
        <a:tabLst/>
        <a:defRPr b="0" baseline="0" cap="none" i="1" spc="0" strike="noStrike" sz="2200" u="none">
          <a:solidFill>
            <a:srgbClr val="595959"/>
          </a:solidFill>
          <a:uFillTx/>
          <a:latin typeface="+mn-lt"/>
          <a:ea typeface="+mn-ea"/>
          <a:cs typeface="+mn-cs"/>
          <a:sym typeface="Arial"/>
        </a:defRPr>
      </a:lvl7pPr>
      <a:lvl8pPr marL="3534156" marR="0" indent="-339469" algn="l" defTabSz="914400" rtl="0" latinLnBrk="0">
        <a:lnSpc>
          <a:spcPct val="100000"/>
        </a:lnSpc>
        <a:spcBef>
          <a:spcPts val="500"/>
        </a:spcBef>
        <a:spcAft>
          <a:spcPts val="0"/>
        </a:spcAft>
        <a:buClrTx/>
        <a:buSzPts val="2200"/>
        <a:buFontTx/>
        <a:buChar char="•"/>
        <a:tabLst/>
        <a:defRPr b="0" baseline="0" cap="none" i="1" spc="0" strike="noStrike" sz="2200" u="none">
          <a:solidFill>
            <a:srgbClr val="595959"/>
          </a:solidFill>
          <a:uFillTx/>
          <a:latin typeface="+mn-lt"/>
          <a:ea typeface="+mn-ea"/>
          <a:cs typeface="+mn-cs"/>
          <a:sym typeface="Arial"/>
        </a:defRPr>
      </a:lvl8pPr>
      <a:lvl9pPr marL="3991355" marR="0" indent="-339471" algn="l" defTabSz="914400" rtl="0" latinLnBrk="0">
        <a:lnSpc>
          <a:spcPct val="100000"/>
        </a:lnSpc>
        <a:spcBef>
          <a:spcPts val="500"/>
        </a:spcBef>
        <a:spcAft>
          <a:spcPts val="0"/>
        </a:spcAft>
        <a:buClrTx/>
        <a:buSzPts val="2200"/>
        <a:buFontTx/>
        <a:buChar char="•"/>
        <a:tabLst/>
        <a:defRPr b="0" baseline="0" cap="none" i="1" spc="0" strike="noStrike" sz="2200" u="none">
          <a:solidFill>
            <a:srgbClr val="595959"/>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image" Target="../media/image19.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jpeg"/><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jpeg"/><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jpeg"/><Relationship Id="rId3" Type="http://schemas.openxmlformats.org/officeDocument/2006/relationships/image" Target="../media/image29.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 Id="rId3"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 Id="rId3"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 Id="rId3" Type="http://schemas.openxmlformats.org/officeDocument/2006/relationships/image" Target="../media/image3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 Id="rId3" Type="http://schemas.openxmlformats.org/officeDocument/2006/relationships/image" Target="../media/image3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jpeg"/><Relationship Id="rId3" Type="http://schemas.openxmlformats.org/officeDocument/2006/relationships/image" Target="../media/image31.jpeg"/><Relationship Id="rId4" Type="http://schemas.openxmlformats.org/officeDocument/2006/relationships/image" Target="../media/image3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jpeg"/><Relationship Id="rId3" Type="http://schemas.openxmlformats.org/officeDocument/2006/relationships/image" Target="../media/image34.jpeg"/><Relationship Id="rId4" Type="http://schemas.openxmlformats.org/officeDocument/2006/relationships/image" Target="../media/image35.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 Id="rId3" Type="http://schemas.openxmlformats.org/officeDocument/2006/relationships/image" Target="../media/image5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 Id="rId3" Type="http://schemas.openxmlformats.org/officeDocument/2006/relationships/image" Target="../media/image6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 Id="rId3" Type="http://schemas.openxmlformats.org/officeDocument/2006/relationships/image" Target="../media/image6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7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png"/><Relationship Id="rId3" Type="http://schemas.openxmlformats.org/officeDocument/2006/relationships/image" Target="../media/image89.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png"/><Relationship Id="rId3" Type="http://schemas.openxmlformats.org/officeDocument/2006/relationships/image" Target="../media/image9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Google Shape;100;p1"/>
          <p:cNvSpPr txBox="1"/>
          <p:nvPr>
            <p:ph type="title"/>
          </p:nvPr>
        </p:nvSpPr>
        <p:spPr>
          <a:xfrm>
            <a:off x="2508355" y="3300059"/>
            <a:ext cx="8295324" cy="2254702"/>
          </a:xfrm>
          <a:prstGeom prst="rect">
            <a:avLst/>
          </a:prstGeom>
        </p:spPr>
        <p:txBody>
          <a:bodyPr/>
          <a:lstStyle/>
          <a:p>
            <a:pPr>
              <a:defRPr sz="6900"/>
            </a:pPr>
            <a:r>
              <a:t>쌍용교육센터</a:t>
            </a:r>
          </a:p>
          <a:p>
            <a:pPr>
              <a:defRPr sz="6900">
                <a:solidFill>
                  <a:srgbClr val="FEE17D"/>
                </a:solidFill>
              </a:defRPr>
            </a:pPr>
            <a:r>
              <a:t>관리프로그램</a:t>
            </a:r>
          </a:p>
        </p:txBody>
      </p:sp>
      <p:sp>
        <p:nvSpPr>
          <p:cNvPr id="206" name="Google Shape;101;p1"/>
          <p:cNvSpPr txBox="1"/>
          <p:nvPr/>
        </p:nvSpPr>
        <p:spPr>
          <a:xfrm>
            <a:off x="3633063" y="5772975"/>
            <a:ext cx="6045902" cy="436163"/>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spAutoFit/>
          </a:bodyPr>
          <a:lstStyle>
            <a:lvl1pPr algn="ctr">
              <a:defRPr sz="2000">
                <a:solidFill>
                  <a:srgbClr val="BFBFBF"/>
                </a:solidFill>
              </a:defRPr>
            </a:lvl1pPr>
          </a:lstStyle>
          <a:p>
            <a:pPr/>
            <a:r>
              <a:t>1조 조아라 이준오 장진영 황원준 권주홍 신지수</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Google Shape;209;gb285b4c015_0_30"/>
          <p:cNvSpPr txBox="1"/>
          <p:nvPr>
            <p:ph type="title"/>
          </p:nvPr>
        </p:nvSpPr>
        <p:spPr>
          <a:xfrm>
            <a:off x="829237" y="473109"/>
            <a:ext cx="10896004" cy="1133401"/>
          </a:xfrm>
          <a:prstGeom prst="rect">
            <a:avLst/>
          </a:prstGeom>
        </p:spPr>
        <p:txBody>
          <a:bodyPr/>
          <a:lstStyle/>
          <a:p>
            <a:pPr/>
            <a:r>
              <a:t>05 기능</a:t>
            </a:r>
          </a:p>
        </p:txBody>
      </p:sp>
      <p:sp>
        <p:nvSpPr>
          <p:cNvPr id="304" name="Google Shape;210;gb285b4c015_0_3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305" name="Google Shape;211;gb285b4c015_0_3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교사 계정 관리</a:t>
            </a:r>
          </a:p>
        </p:txBody>
      </p:sp>
      <p:pic>
        <p:nvPicPr>
          <p:cNvPr id="306" name="Google Shape;212;gb285b4c015_0_30" descr="Google Shape;212;gb285b4c015_0_30"/>
          <p:cNvPicPr>
            <a:picLocks noChangeAspect="1"/>
          </p:cNvPicPr>
          <p:nvPr/>
        </p:nvPicPr>
        <p:blipFill>
          <a:blip r:embed="rId2">
            <a:extLst/>
          </a:blip>
          <a:srcRect l="0" t="0" r="24442" b="0"/>
          <a:stretch>
            <a:fillRect/>
          </a:stretch>
        </p:blipFill>
        <p:spPr>
          <a:xfrm>
            <a:off x="183850" y="1837575"/>
            <a:ext cx="5545700" cy="6670490"/>
          </a:xfrm>
          <a:prstGeom prst="rect">
            <a:avLst/>
          </a:prstGeom>
          <a:ln w="12700">
            <a:miter lim="400000"/>
          </a:ln>
        </p:spPr>
      </p:pic>
      <p:pic>
        <p:nvPicPr>
          <p:cNvPr id="307" name="Google Shape;213;gb285b4c015_0_30" descr="Google Shape;213;gb285b4c015_0_30"/>
          <p:cNvPicPr>
            <a:picLocks noChangeAspect="1"/>
          </p:cNvPicPr>
          <p:nvPr/>
        </p:nvPicPr>
        <p:blipFill>
          <a:blip r:embed="rId3">
            <a:extLst/>
          </a:blip>
          <a:srcRect l="0" t="0" r="3016" b="2152"/>
          <a:stretch>
            <a:fillRect/>
          </a:stretch>
        </p:blipFill>
        <p:spPr>
          <a:xfrm>
            <a:off x="5839674" y="1837575"/>
            <a:ext cx="6675703" cy="780465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Google Shape;218;gb285b4c015_0_40"/>
          <p:cNvSpPr txBox="1"/>
          <p:nvPr>
            <p:ph type="title"/>
          </p:nvPr>
        </p:nvSpPr>
        <p:spPr>
          <a:xfrm>
            <a:off x="829237" y="473109"/>
            <a:ext cx="10896004" cy="1133401"/>
          </a:xfrm>
          <a:prstGeom prst="rect">
            <a:avLst/>
          </a:prstGeom>
        </p:spPr>
        <p:txBody>
          <a:bodyPr/>
          <a:lstStyle/>
          <a:p>
            <a:pPr/>
            <a:r>
              <a:t>05 기능</a:t>
            </a:r>
          </a:p>
        </p:txBody>
      </p:sp>
      <p:sp>
        <p:nvSpPr>
          <p:cNvPr id="310" name="Google Shape;219;gb285b4c015_0_4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311" name="Google Shape;220;gb285b4c015_0_40" descr="Google Shape;220;gb285b4c015_0_40"/>
          <p:cNvPicPr>
            <a:picLocks noChangeAspect="1"/>
          </p:cNvPicPr>
          <p:nvPr/>
        </p:nvPicPr>
        <p:blipFill>
          <a:blip r:embed="rId2">
            <a:extLst/>
          </a:blip>
          <a:stretch>
            <a:fillRect/>
          </a:stretch>
        </p:blipFill>
        <p:spPr>
          <a:xfrm>
            <a:off x="152400" y="1758910"/>
            <a:ext cx="12700000" cy="4062470"/>
          </a:xfrm>
          <a:prstGeom prst="rect">
            <a:avLst/>
          </a:prstGeom>
          <a:ln w="12700">
            <a:miter lim="400000"/>
          </a:ln>
        </p:spPr>
      </p:pic>
      <p:pic>
        <p:nvPicPr>
          <p:cNvPr id="312" name="Google Shape;221;gb285b4c015_0_40" descr="Google Shape;221;gb285b4c015_0_40"/>
          <p:cNvPicPr>
            <a:picLocks noChangeAspect="1"/>
          </p:cNvPicPr>
          <p:nvPr/>
        </p:nvPicPr>
        <p:blipFill>
          <a:blip r:embed="rId3">
            <a:extLst/>
          </a:blip>
          <a:srcRect l="0" t="0" r="56001" b="0"/>
          <a:stretch>
            <a:fillRect/>
          </a:stretch>
        </p:blipFill>
        <p:spPr>
          <a:xfrm>
            <a:off x="435948" y="5973774"/>
            <a:ext cx="4209805" cy="2521302"/>
          </a:xfrm>
          <a:prstGeom prst="rect">
            <a:avLst/>
          </a:prstGeom>
          <a:ln w="12700">
            <a:miter lim="400000"/>
          </a:ln>
        </p:spPr>
      </p:pic>
      <p:pic>
        <p:nvPicPr>
          <p:cNvPr id="313" name="Google Shape;222;gb285b4c015_0_40" descr="Google Shape;222;gb285b4c015_0_40"/>
          <p:cNvPicPr>
            <a:picLocks noChangeAspect="1"/>
          </p:cNvPicPr>
          <p:nvPr/>
        </p:nvPicPr>
        <p:blipFill>
          <a:blip r:embed="rId4">
            <a:extLst/>
          </a:blip>
          <a:stretch>
            <a:fillRect/>
          </a:stretch>
        </p:blipFill>
        <p:spPr>
          <a:xfrm>
            <a:off x="5106849" y="5973774"/>
            <a:ext cx="7678003" cy="2883127"/>
          </a:xfrm>
          <a:prstGeom prst="rect">
            <a:avLst/>
          </a:prstGeom>
          <a:ln w="12700">
            <a:miter lim="400000"/>
          </a:ln>
        </p:spPr>
      </p:pic>
      <p:sp>
        <p:nvSpPr>
          <p:cNvPr id="314" name="Google Shape;223;gb285b4c015_0_4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교사 계정 관리</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Google Shape;228;gb285b4c015_0_45"/>
          <p:cNvSpPr txBox="1"/>
          <p:nvPr>
            <p:ph type="title"/>
          </p:nvPr>
        </p:nvSpPr>
        <p:spPr>
          <a:xfrm>
            <a:off x="829237" y="473109"/>
            <a:ext cx="10896004" cy="1133401"/>
          </a:xfrm>
          <a:prstGeom prst="rect">
            <a:avLst/>
          </a:prstGeom>
        </p:spPr>
        <p:txBody>
          <a:bodyPr/>
          <a:lstStyle/>
          <a:p>
            <a:pPr/>
            <a:r>
              <a:t>05 기능</a:t>
            </a:r>
          </a:p>
        </p:txBody>
      </p:sp>
      <p:sp>
        <p:nvSpPr>
          <p:cNvPr id="317" name="Google Shape;229;gb285b4c015_0_45"/>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318" name="Google Shape;230;gb285b4c015_0_45"/>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교육생 정보 관리</a:t>
            </a:r>
          </a:p>
        </p:txBody>
      </p:sp>
      <p:pic>
        <p:nvPicPr>
          <p:cNvPr id="319" name="Google Shape;231;gb285b4c015_0_45" descr="Google Shape;231;gb285b4c015_0_45"/>
          <p:cNvPicPr>
            <a:picLocks noChangeAspect="1"/>
          </p:cNvPicPr>
          <p:nvPr/>
        </p:nvPicPr>
        <p:blipFill>
          <a:blip r:embed="rId2">
            <a:extLst/>
          </a:blip>
          <a:srcRect l="0" t="0" r="2515" b="0"/>
          <a:stretch>
            <a:fillRect/>
          </a:stretch>
        </p:blipFill>
        <p:spPr>
          <a:xfrm>
            <a:off x="435999" y="1869000"/>
            <a:ext cx="3584327" cy="4362452"/>
          </a:xfrm>
          <a:prstGeom prst="rect">
            <a:avLst/>
          </a:prstGeom>
          <a:ln w="12700">
            <a:miter lim="400000"/>
          </a:ln>
        </p:spPr>
      </p:pic>
      <p:pic>
        <p:nvPicPr>
          <p:cNvPr id="320" name="Google Shape;232;gb285b4c015_0_45" descr="Google Shape;232;gb285b4c015_0_45"/>
          <p:cNvPicPr>
            <a:picLocks noChangeAspect="1"/>
          </p:cNvPicPr>
          <p:nvPr/>
        </p:nvPicPr>
        <p:blipFill>
          <a:blip r:embed="rId3">
            <a:extLst/>
          </a:blip>
          <a:stretch>
            <a:fillRect/>
          </a:stretch>
        </p:blipFill>
        <p:spPr>
          <a:xfrm>
            <a:off x="4249887" y="1869008"/>
            <a:ext cx="3657602" cy="2743202"/>
          </a:xfrm>
          <a:prstGeom prst="rect">
            <a:avLst/>
          </a:prstGeom>
          <a:ln w="12700">
            <a:miter lim="400000"/>
          </a:ln>
        </p:spPr>
      </p:pic>
      <p:pic>
        <p:nvPicPr>
          <p:cNvPr id="321" name="Google Shape;233;gb285b4c015_0_45" descr="Google Shape;233;gb285b4c015_0_45"/>
          <p:cNvPicPr>
            <a:picLocks noChangeAspect="1"/>
          </p:cNvPicPr>
          <p:nvPr/>
        </p:nvPicPr>
        <p:blipFill>
          <a:blip r:embed="rId4">
            <a:extLst/>
          </a:blip>
          <a:stretch>
            <a:fillRect/>
          </a:stretch>
        </p:blipFill>
        <p:spPr>
          <a:xfrm>
            <a:off x="8137073" y="1931934"/>
            <a:ext cx="4438653" cy="3962402"/>
          </a:xfrm>
          <a:prstGeom prst="rect">
            <a:avLst/>
          </a:prstGeom>
          <a:ln w="12700">
            <a:miter lim="400000"/>
          </a:ln>
        </p:spPr>
      </p:pic>
      <p:pic>
        <p:nvPicPr>
          <p:cNvPr id="322" name="Google Shape;234;gb285b4c015_0_45" descr="Google Shape;234;gb285b4c015_0_45"/>
          <p:cNvPicPr>
            <a:picLocks noChangeAspect="1"/>
          </p:cNvPicPr>
          <p:nvPr/>
        </p:nvPicPr>
        <p:blipFill>
          <a:blip r:embed="rId5">
            <a:extLst/>
          </a:blip>
          <a:stretch>
            <a:fillRect/>
          </a:stretch>
        </p:blipFill>
        <p:spPr>
          <a:xfrm>
            <a:off x="200025" y="6493950"/>
            <a:ext cx="3820286" cy="2743202"/>
          </a:xfrm>
          <a:prstGeom prst="rect">
            <a:avLst/>
          </a:prstGeom>
          <a:ln w="12700">
            <a:miter lim="400000"/>
          </a:ln>
        </p:spPr>
      </p:pic>
      <p:pic>
        <p:nvPicPr>
          <p:cNvPr id="323" name="Google Shape;235;gb285b4c015_0_45" descr="Google Shape;235;gb285b4c015_0_45"/>
          <p:cNvPicPr>
            <a:picLocks noChangeAspect="1"/>
          </p:cNvPicPr>
          <p:nvPr/>
        </p:nvPicPr>
        <p:blipFill>
          <a:blip r:embed="rId6">
            <a:extLst/>
          </a:blip>
          <a:stretch>
            <a:fillRect/>
          </a:stretch>
        </p:blipFill>
        <p:spPr>
          <a:xfrm>
            <a:off x="4298650" y="4706599"/>
            <a:ext cx="3560075" cy="4942931"/>
          </a:xfrm>
          <a:prstGeom prst="rect">
            <a:avLst/>
          </a:prstGeom>
          <a:ln w="12700">
            <a:miter lim="400000"/>
          </a:ln>
        </p:spPr>
      </p:pic>
      <p:pic>
        <p:nvPicPr>
          <p:cNvPr id="324" name="Google Shape;236;gb285b4c015_0_45" descr="Google Shape;236;gb285b4c015_0_45"/>
          <p:cNvPicPr>
            <a:picLocks noChangeAspect="1"/>
          </p:cNvPicPr>
          <p:nvPr/>
        </p:nvPicPr>
        <p:blipFill>
          <a:blip r:embed="rId7">
            <a:extLst/>
          </a:blip>
          <a:stretch>
            <a:fillRect/>
          </a:stretch>
        </p:blipFill>
        <p:spPr>
          <a:xfrm>
            <a:off x="8232737" y="6012112"/>
            <a:ext cx="4247320" cy="370687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Google Shape;241;gb285b4c015_0_50"/>
          <p:cNvSpPr txBox="1"/>
          <p:nvPr>
            <p:ph type="title"/>
          </p:nvPr>
        </p:nvSpPr>
        <p:spPr>
          <a:xfrm>
            <a:off x="829237" y="473109"/>
            <a:ext cx="10896004" cy="1133401"/>
          </a:xfrm>
          <a:prstGeom prst="rect">
            <a:avLst/>
          </a:prstGeom>
        </p:spPr>
        <p:txBody>
          <a:bodyPr/>
          <a:lstStyle/>
          <a:p>
            <a:pPr/>
            <a:r>
              <a:t>05 기능</a:t>
            </a:r>
          </a:p>
        </p:txBody>
      </p:sp>
      <p:sp>
        <p:nvSpPr>
          <p:cNvPr id="327" name="Google Shape;242;gb285b4c015_0_5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328" name="Google Shape;243;gb285b4c015_0_50" descr="Google Shape;243;gb285b4c015_0_50"/>
          <p:cNvPicPr>
            <a:picLocks noChangeAspect="1"/>
          </p:cNvPicPr>
          <p:nvPr/>
        </p:nvPicPr>
        <p:blipFill>
          <a:blip r:embed="rId2">
            <a:extLst/>
          </a:blip>
          <a:stretch>
            <a:fillRect/>
          </a:stretch>
        </p:blipFill>
        <p:spPr>
          <a:xfrm>
            <a:off x="183875" y="1821833"/>
            <a:ext cx="3800477" cy="3095627"/>
          </a:xfrm>
          <a:prstGeom prst="rect">
            <a:avLst/>
          </a:prstGeom>
          <a:ln w="12700">
            <a:miter lim="400000"/>
          </a:ln>
        </p:spPr>
      </p:pic>
      <p:pic>
        <p:nvPicPr>
          <p:cNvPr id="329" name="Google Shape;244;gb285b4c015_0_50" descr="Google Shape;244;gb285b4c015_0_50"/>
          <p:cNvPicPr>
            <a:picLocks noChangeAspect="1"/>
          </p:cNvPicPr>
          <p:nvPr/>
        </p:nvPicPr>
        <p:blipFill>
          <a:blip r:embed="rId3">
            <a:extLst/>
          </a:blip>
          <a:srcRect l="0" t="0" r="0" b="40001"/>
          <a:stretch>
            <a:fillRect/>
          </a:stretch>
        </p:blipFill>
        <p:spPr>
          <a:xfrm>
            <a:off x="4136749" y="1758904"/>
            <a:ext cx="8715651" cy="3158552"/>
          </a:xfrm>
          <a:prstGeom prst="rect">
            <a:avLst/>
          </a:prstGeom>
          <a:ln w="12700">
            <a:miter lim="400000"/>
          </a:ln>
        </p:spPr>
      </p:pic>
      <p:pic>
        <p:nvPicPr>
          <p:cNvPr id="330" name="Google Shape;245;gb285b4c015_0_50" descr="Google Shape;245;gb285b4c015_0_50"/>
          <p:cNvPicPr>
            <a:picLocks noChangeAspect="1"/>
          </p:cNvPicPr>
          <p:nvPr/>
        </p:nvPicPr>
        <p:blipFill>
          <a:blip r:embed="rId4">
            <a:extLst/>
          </a:blip>
          <a:stretch>
            <a:fillRect/>
          </a:stretch>
        </p:blipFill>
        <p:spPr>
          <a:xfrm>
            <a:off x="152400" y="5069859"/>
            <a:ext cx="9850740" cy="4531341"/>
          </a:xfrm>
          <a:prstGeom prst="rect">
            <a:avLst/>
          </a:prstGeom>
          <a:ln w="12700">
            <a:miter lim="400000"/>
          </a:ln>
        </p:spPr>
      </p:pic>
      <p:pic>
        <p:nvPicPr>
          <p:cNvPr id="331" name="Google Shape;246;gb285b4c015_0_50" descr="Google Shape;246;gb285b4c015_0_50"/>
          <p:cNvPicPr>
            <a:picLocks noChangeAspect="1"/>
          </p:cNvPicPr>
          <p:nvPr/>
        </p:nvPicPr>
        <p:blipFill>
          <a:blip r:embed="rId5">
            <a:extLst/>
          </a:blip>
          <a:stretch>
            <a:fillRect/>
          </a:stretch>
        </p:blipFill>
        <p:spPr>
          <a:xfrm>
            <a:off x="10155539" y="5069854"/>
            <a:ext cx="2696861" cy="2682998"/>
          </a:xfrm>
          <a:prstGeom prst="rect">
            <a:avLst/>
          </a:prstGeom>
          <a:ln w="12700">
            <a:miter lim="400000"/>
          </a:ln>
        </p:spPr>
      </p:pic>
      <p:sp>
        <p:nvSpPr>
          <p:cNvPr id="332" name="Google Shape;247;gb285b4c015_0_5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교육생 정보 관리</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Google Shape;252;gb285b4c015_0_55"/>
          <p:cNvSpPr txBox="1"/>
          <p:nvPr>
            <p:ph type="title"/>
          </p:nvPr>
        </p:nvSpPr>
        <p:spPr>
          <a:xfrm>
            <a:off x="829237" y="473109"/>
            <a:ext cx="10896004" cy="1133401"/>
          </a:xfrm>
          <a:prstGeom prst="rect">
            <a:avLst/>
          </a:prstGeom>
        </p:spPr>
        <p:txBody>
          <a:bodyPr/>
          <a:lstStyle/>
          <a:p>
            <a:pPr/>
            <a:r>
              <a:t>05 기능</a:t>
            </a:r>
          </a:p>
        </p:txBody>
      </p:sp>
      <p:sp>
        <p:nvSpPr>
          <p:cNvPr id="335" name="Google Shape;253;gb285b4c015_0_55"/>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336" name="Google Shape;254;gb285b4c015_0_55" descr="Google Shape;254;gb285b4c015_0_55"/>
          <p:cNvPicPr>
            <a:picLocks noChangeAspect="1"/>
          </p:cNvPicPr>
          <p:nvPr/>
        </p:nvPicPr>
        <p:blipFill>
          <a:blip r:embed="rId2">
            <a:extLst/>
          </a:blip>
          <a:stretch>
            <a:fillRect/>
          </a:stretch>
        </p:blipFill>
        <p:spPr>
          <a:xfrm>
            <a:off x="435575" y="1861161"/>
            <a:ext cx="8440551" cy="2158277"/>
          </a:xfrm>
          <a:prstGeom prst="rect">
            <a:avLst/>
          </a:prstGeom>
          <a:ln w="12700">
            <a:miter lim="400000"/>
          </a:ln>
        </p:spPr>
      </p:pic>
      <p:pic>
        <p:nvPicPr>
          <p:cNvPr id="337" name="Google Shape;255;gb285b4c015_0_55" descr="Google Shape;255;gb285b4c015_0_55"/>
          <p:cNvPicPr>
            <a:picLocks noChangeAspect="1"/>
          </p:cNvPicPr>
          <p:nvPr/>
        </p:nvPicPr>
        <p:blipFill>
          <a:blip r:embed="rId3">
            <a:extLst/>
          </a:blip>
          <a:stretch>
            <a:fillRect/>
          </a:stretch>
        </p:blipFill>
        <p:spPr>
          <a:xfrm>
            <a:off x="435575" y="4116749"/>
            <a:ext cx="8440550" cy="2439152"/>
          </a:xfrm>
          <a:prstGeom prst="rect">
            <a:avLst/>
          </a:prstGeom>
          <a:ln w="12700">
            <a:miter lim="400000"/>
          </a:ln>
        </p:spPr>
      </p:pic>
      <p:pic>
        <p:nvPicPr>
          <p:cNvPr id="338" name="Google Shape;256;gb285b4c015_0_55" descr="Google Shape;256;gb285b4c015_0_55"/>
          <p:cNvPicPr>
            <a:picLocks noChangeAspect="1"/>
          </p:cNvPicPr>
          <p:nvPr/>
        </p:nvPicPr>
        <p:blipFill>
          <a:blip r:embed="rId4">
            <a:extLst/>
          </a:blip>
          <a:stretch>
            <a:fillRect/>
          </a:stretch>
        </p:blipFill>
        <p:spPr>
          <a:xfrm>
            <a:off x="435575" y="6653200"/>
            <a:ext cx="8440551" cy="2558375"/>
          </a:xfrm>
          <a:prstGeom prst="rect">
            <a:avLst/>
          </a:prstGeom>
          <a:ln w="12700">
            <a:miter lim="400000"/>
          </a:ln>
        </p:spPr>
      </p:pic>
      <p:sp>
        <p:nvSpPr>
          <p:cNvPr id="339" name="Google Shape;257;gb285b4c015_0_55"/>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교육생 정보 관리</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Google Shape;262;gb285b4c015_0_60"/>
          <p:cNvSpPr txBox="1"/>
          <p:nvPr>
            <p:ph type="title"/>
          </p:nvPr>
        </p:nvSpPr>
        <p:spPr>
          <a:xfrm>
            <a:off x="829237" y="473109"/>
            <a:ext cx="10896004" cy="1133401"/>
          </a:xfrm>
          <a:prstGeom prst="rect">
            <a:avLst/>
          </a:prstGeom>
        </p:spPr>
        <p:txBody>
          <a:bodyPr/>
          <a:lstStyle/>
          <a:p>
            <a:pPr/>
            <a:r>
              <a:t>05 기능</a:t>
            </a:r>
          </a:p>
        </p:txBody>
      </p:sp>
      <p:sp>
        <p:nvSpPr>
          <p:cNvPr id="342" name="Google Shape;263;gb285b4c015_0_6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343" name="Google Shape;264;gb285b4c015_0_60" descr="Google Shape;264;gb285b4c015_0_60"/>
          <p:cNvPicPr>
            <a:picLocks noChangeAspect="1"/>
          </p:cNvPicPr>
          <p:nvPr/>
        </p:nvPicPr>
        <p:blipFill>
          <a:blip r:embed="rId2">
            <a:extLst/>
          </a:blip>
          <a:stretch>
            <a:fillRect/>
          </a:stretch>
        </p:blipFill>
        <p:spPr>
          <a:xfrm>
            <a:off x="451300" y="1884750"/>
            <a:ext cx="8099005" cy="2024765"/>
          </a:xfrm>
          <a:prstGeom prst="rect">
            <a:avLst/>
          </a:prstGeom>
          <a:ln w="12700">
            <a:miter lim="400000"/>
          </a:ln>
        </p:spPr>
      </p:pic>
      <p:pic>
        <p:nvPicPr>
          <p:cNvPr id="344" name="Google Shape;265;gb285b4c015_0_60" descr="Google Shape;265;gb285b4c015_0_60"/>
          <p:cNvPicPr>
            <a:picLocks noChangeAspect="1"/>
          </p:cNvPicPr>
          <p:nvPr/>
        </p:nvPicPr>
        <p:blipFill>
          <a:blip r:embed="rId3">
            <a:extLst/>
          </a:blip>
          <a:stretch>
            <a:fillRect/>
          </a:stretch>
        </p:blipFill>
        <p:spPr>
          <a:xfrm>
            <a:off x="451300" y="3975198"/>
            <a:ext cx="7376050" cy="3154327"/>
          </a:xfrm>
          <a:prstGeom prst="rect">
            <a:avLst/>
          </a:prstGeom>
          <a:ln w="12700">
            <a:miter lim="400000"/>
          </a:ln>
        </p:spPr>
      </p:pic>
      <p:pic>
        <p:nvPicPr>
          <p:cNvPr id="345" name="Google Shape;266;gb285b4c015_0_60" descr="Google Shape;266;gb285b4c015_0_60"/>
          <p:cNvPicPr>
            <a:picLocks noChangeAspect="1"/>
          </p:cNvPicPr>
          <p:nvPr/>
        </p:nvPicPr>
        <p:blipFill>
          <a:blip r:embed="rId4">
            <a:extLst/>
          </a:blip>
          <a:stretch>
            <a:fillRect/>
          </a:stretch>
        </p:blipFill>
        <p:spPr>
          <a:xfrm>
            <a:off x="451300" y="7195200"/>
            <a:ext cx="7353163" cy="2558402"/>
          </a:xfrm>
          <a:prstGeom prst="rect">
            <a:avLst/>
          </a:prstGeom>
          <a:ln w="12700">
            <a:miter lim="400000"/>
          </a:ln>
        </p:spPr>
      </p:pic>
      <p:pic>
        <p:nvPicPr>
          <p:cNvPr id="346" name="Google Shape;267;gb285b4c015_0_60" descr="Google Shape;267;gb285b4c015_0_60"/>
          <p:cNvPicPr>
            <a:picLocks noChangeAspect="1"/>
          </p:cNvPicPr>
          <p:nvPr/>
        </p:nvPicPr>
        <p:blipFill>
          <a:blip r:embed="rId5">
            <a:extLst/>
          </a:blip>
          <a:stretch>
            <a:fillRect/>
          </a:stretch>
        </p:blipFill>
        <p:spPr>
          <a:xfrm>
            <a:off x="8018198" y="3975210"/>
            <a:ext cx="4914903" cy="4972052"/>
          </a:xfrm>
          <a:prstGeom prst="rect">
            <a:avLst/>
          </a:prstGeom>
          <a:ln w="12700">
            <a:miter lim="400000"/>
          </a:ln>
        </p:spPr>
      </p:pic>
      <p:sp>
        <p:nvSpPr>
          <p:cNvPr id="347" name="Google Shape;268;gb285b4c015_0_6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교육생 정보 관리</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Google Shape;273;gb285b4c015_0_88"/>
          <p:cNvSpPr txBox="1"/>
          <p:nvPr>
            <p:ph type="title"/>
          </p:nvPr>
        </p:nvSpPr>
        <p:spPr>
          <a:xfrm>
            <a:off x="829237" y="473109"/>
            <a:ext cx="10896004" cy="1133401"/>
          </a:xfrm>
          <a:prstGeom prst="rect">
            <a:avLst/>
          </a:prstGeom>
        </p:spPr>
        <p:txBody>
          <a:bodyPr/>
          <a:lstStyle/>
          <a:p>
            <a:pPr/>
            <a:r>
              <a:t>05 기능</a:t>
            </a:r>
          </a:p>
        </p:txBody>
      </p:sp>
      <p:sp>
        <p:nvSpPr>
          <p:cNvPr id="350" name="Google Shape;274;gb285b4c015_0_88"/>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351" name="Google Shape;275;gb285b4c015_0_88" descr="Google Shape;275;gb285b4c015_0_88"/>
          <p:cNvPicPr>
            <a:picLocks noChangeAspect="1"/>
          </p:cNvPicPr>
          <p:nvPr/>
        </p:nvPicPr>
        <p:blipFill>
          <a:blip r:embed="rId2">
            <a:extLst/>
          </a:blip>
          <a:stretch>
            <a:fillRect/>
          </a:stretch>
        </p:blipFill>
        <p:spPr>
          <a:xfrm>
            <a:off x="246775" y="1933200"/>
            <a:ext cx="2904452" cy="2942377"/>
          </a:xfrm>
          <a:prstGeom prst="rect">
            <a:avLst/>
          </a:prstGeom>
          <a:ln w="12700">
            <a:miter lim="400000"/>
          </a:ln>
        </p:spPr>
      </p:pic>
      <p:pic>
        <p:nvPicPr>
          <p:cNvPr id="352" name="Google Shape;276;gb285b4c015_0_88" descr="Google Shape;276;gb285b4c015_0_88"/>
          <p:cNvPicPr>
            <a:picLocks noChangeAspect="1"/>
          </p:cNvPicPr>
          <p:nvPr/>
        </p:nvPicPr>
        <p:blipFill>
          <a:blip r:embed="rId3">
            <a:extLst/>
          </a:blip>
          <a:stretch>
            <a:fillRect/>
          </a:stretch>
        </p:blipFill>
        <p:spPr>
          <a:xfrm>
            <a:off x="3220023" y="1900502"/>
            <a:ext cx="7504677" cy="3007775"/>
          </a:xfrm>
          <a:prstGeom prst="rect">
            <a:avLst/>
          </a:prstGeom>
          <a:ln w="12700">
            <a:miter lim="400000"/>
          </a:ln>
        </p:spPr>
      </p:pic>
      <p:pic>
        <p:nvPicPr>
          <p:cNvPr id="353" name="Google Shape;277;gb285b4c015_0_88" descr="Google Shape;277;gb285b4c015_0_88"/>
          <p:cNvPicPr>
            <a:picLocks noChangeAspect="1"/>
          </p:cNvPicPr>
          <p:nvPr/>
        </p:nvPicPr>
        <p:blipFill>
          <a:blip r:embed="rId4">
            <a:extLst/>
          </a:blip>
          <a:stretch>
            <a:fillRect/>
          </a:stretch>
        </p:blipFill>
        <p:spPr>
          <a:xfrm>
            <a:off x="246775" y="5002650"/>
            <a:ext cx="6579624" cy="4446150"/>
          </a:xfrm>
          <a:prstGeom prst="rect">
            <a:avLst/>
          </a:prstGeom>
          <a:ln w="12700">
            <a:miter lim="400000"/>
          </a:ln>
        </p:spPr>
      </p:pic>
      <p:pic>
        <p:nvPicPr>
          <p:cNvPr id="354" name="Google Shape;278;gb285b4c015_0_88" descr="Google Shape;278;gb285b4c015_0_88"/>
          <p:cNvPicPr>
            <a:picLocks noChangeAspect="1"/>
          </p:cNvPicPr>
          <p:nvPr/>
        </p:nvPicPr>
        <p:blipFill>
          <a:blip r:embed="rId5">
            <a:extLst/>
          </a:blip>
          <a:stretch>
            <a:fillRect/>
          </a:stretch>
        </p:blipFill>
        <p:spPr>
          <a:xfrm>
            <a:off x="6900149" y="5002652"/>
            <a:ext cx="4704148" cy="4540523"/>
          </a:xfrm>
          <a:prstGeom prst="rect">
            <a:avLst/>
          </a:prstGeom>
          <a:ln w="12700">
            <a:miter lim="400000"/>
          </a:ln>
        </p:spPr>
      </p:pic>
      <p:sp>
        <p:nvSpPr>
          <p:cNvPr id="355" name="Google Shape;279;gb285b4c015_0_88"/>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교육생 출결 확인</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Google Shape;284;gb285b4c015_0_93"/>
          <p:cNvSpPr txBox="1"/>
          <p:nvPr>
            <p:ph type="title"/>
          </p:nvPr>
        </p:nvSpPr>
        <p:spPr>
          <a:xfrm>
            <a:off x="829237" y="473109"/>
            <a:ext cx="10896004" cy="1133401"/>
          </a:xfrm>
          <a:prstGeom prst="rect">
            <a:avLst/>
          </a:prstGeom>
        </p:spPr>
        <p:txBody>
          <a:bodyPr/>
          <a:lstStyle/>
          <a:p>
            <a:pPr/>
            <a:r>
              <a:t>05 기능</a:t>
            </a:r>
          </a:p>
        </p:txBody>
      </p:sp>
      <p:sp>
        <p:nvSpPr>
          <p:cNvPr id="358" name="Google Shape;285;gb285b4c015_0_93"/>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359" name="Google Shape;286;gb285b4c015_0_93" descr="Google Shape;286;gb285b4c015_0_93"/>
          <p:cNvPicPr>
            <a:picLocks noChangeAspect="1"/>
          </p:cNvPicPr>
          <p:nvPr/>
        </p:nvPicPr>
        <p:blipFill>
          <a:blip r:embed="rId2">
            <a:extLst/>
          </a:blip>
          <a:stretch>
            <a:fillRect/>
          </a:stretch>
        </p:blipFill>
        <p:spPr>
          <a:xfrm>
            <a:off x="152400" y="1758910"/>
            <a:ext cx="5943600" cy="7524751"/>
          </a:xfrm>
          <a:prstGeom prst="rect">
            <a:avLst/>
          </a:prstGeom>
          <a:ln w="12700">
            <a:miter lim="400000"/>
          </a:ln>
        </p:spPr>
      </p:pic>
      <p:pic>
        <p:nvPicPr>
          <p:cNvPr id="360" name="Google Shape;287;gb285b4c015_0_93" descr="Google Shape;287;gb285b4c015_0_93"/>
          <p:cNvPicPr>
            <a:picLocks noChangeAspect="1"/>
          </p:cNvPicPr>
          <p:nvPr/>
        </p:nvPicPr>
        <p:blipFill>
          <a:blip r:embed="rId3">
            <a:extLst/>
          </a:blip>
          <a:stretch>
            <a:fillRect/>
          </a:stretch>
        </p:blipFill>
        <p:spPr>
          <a:xfrm>
            <a:off x="6216925" y="1758910"/>
            <a:ext cx="5734052" cy="7000876"/>
          </a:xfrm>
          <a:prstGeom prst="rect">
            <a:avLst/>
          </a:prstGeom>
          <a:ln w="12700">
            <a:miter lim="400000"/>
          </a:ln>
        </p:spPr>
      </p:pic>
      <p:sp>
        <p:nvSpPr>
          <p:cNvPr id="361" name="Google Shape;288;gb285b4c015_0_93"/>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교육생 출결 확인</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Google Shape;293;gb288b71e44_0_10"/>
          <p:cNvSpPr txBox="1"/>
          <p:nvPr>
            <p:ph type="title"/>
          </p:nvPr>
        </p:nvSpPr>
        <p:spPr>
          <a:xfrm>
            <a:off x="829237" y="473109"/>
            <a:ext cx="10896004" cy="1133401"/>
          </a:xfrm>
          <a:prstGeom prst="rect">
            <a:avLst/>
          </a:prstGeom>
        </p:spPr>
        <p:txBody>
          <a:bodyPr/>
          <a:lstStyle/>
          <a:p>
            <a:pPr/>
            <a:r>
              <a:t>05 기능</a:t>
            </a:r>
          </a:p>
        </p:txBody>
      </p:sp>
      <p:sp>
        <p:nvSpPr>
          <p:cNvPr id="364" name="Google Shape;294;gb288b71e44_0_1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365" name="Google Shape;295;gb288b71e44_0_1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기초 정보 관리 &gt; 과정 </a:t>
            </a:r>
          </a:p>
        </p:txBody>
      </p:sp>
      <p:pic>
        <p:nvPicPr>
          <p:cNvPr id="366" name="Google Shape;296;gb288b71e44_0_10" descr="Google Shape;296;gb288b71e44_0_10"/>
          <p:cNvPicPr>
            <a:picLocks noChangeAspect="1"/>
          </p:cNvPicPr>
          <p:nvPr/>
        </p:nvPicPr>
        <p:blipFill>
          <a:blip r:embed="rId2">
            <a:extLst/>
          </a:blip>
          <a:stretch>
            <a:fillRect/>
          </a:stretch>
        </p:blipFill>
        <p:spPr>
          <a:xfrm>
            <a:off x="304800" y="6455424"/>
            <a:ext cx="6830353" cy="2968127"/>
          </a:xfrm>
          <a:prstGeom prst="rect">
            <a:avLst/>
          </a:prstGeom>
          <a:ln w="12700">
            <a:miter lim="400000"/>
          </a:ln>
        </p:spPr>
      </p:pic>
      <p:pic>
        <p:nvPicPr>
          <p:cNvPr id="367" name="Google Shape;297;gb288b71e44_0_10" descr="Google Shape;297;gb288b71e44_0_10"/>
          <p:cNvPicPr>
            <a:picLocks noChangeAspect="1"/>
          </p:cNvPicPr>
          <p:nvPr/>
        </p:nvPicPr>
        <p:blipFill>
          <a:blip r:embed="rId3">
            <a:extLst/>
          </a:blip>
          <a:stretch>
            <a:fillRect/>
          </a:stretch>
        </p:blipFill>
        <p:spPr>
          <a:xfrm>
            <a:off x="6308823" y="1837400"/>
            <a:ext cx="6035200" cy="4618026"/>
          </a:xfrm>
          <a:prstGeom prst="rect">
            <a:avLst/>
          </a:prstGeom>
          <a:ln w="12700">
            <a:miter lim="400000"/>
          </a:ln>
        </p:spPr>
      </p:pic>
      <p:pic>
        <p:nvPicPr>
          <p:cNvPr id="368" name="Google Shape;298;gb288b71e44_0_10" descr="Google Shape;298;gb288b71e44_0_10"/>
          <p:cNvPicPr>
            <a:picLocks noChangeAspect="1"/>
          </p:cNvPicPr>
          <p:nvPr/>
        </p:nvPicPr>
        <p:blipFill>
          <a:blip r:embed="rId4">
            <a:extLst/>
          </a:blip>
          <a:stretch>
            <a:fillRect/>
          </a:stretch>
        </p:blipFill>
        <p:spPr>
          <a:xfrm>
            <a:off x="304800" y="1837400"/>
            <a:ext cx="5730103" cy="449722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Google Shape;303;gb285b4c015_0_11"/>
          <p:cNvSpPr txBox="1"/>
          <p:nvPr>
            <p:ph type="title"/>
          </p:nvPr>
        </p:nvSpPr>
        <p:spPr>
          <a:xfrm>
            <a:off x="829237" y="473109"/>
            <a:ext cx="10896004" cy="1133401"/>
          </a:xfrm>
          <a:prstGeom prst="rect">
            <a:avLst/>
          </a:prstGeom>
        </p:spPr>
        <p:txBody>
          <a:bodyPr/>
          <a:lstStyle/>
          <a:p>
            <a:pPr/>
            <a:r>
              <a:t>05 기능</a:t>
            </a:r>
          </a:p>
        </p:txBody>
      </p:sp>
      <p:sp>
        <p:nvSpPr>
          <p:cNvPr id="371" name="Google Shape;304;gb285b4c015_0_11"/>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372" name="Google Shape;305;gb285b4c015_0_11" descr="Google Shape;305;gb285b4c015_0_11"/>
          <p:cNvPicPr>
            <a:picLocks noChangeAspect="1"/>
          </p:cNvPicPr>
          <p:nvPr/>
        </p:nvPicPr>
        <p:blipFill>
          <a:blip r:embed="rId2">
            <a:extLst/>
          </a:blip>
          <a:stretch>
            <a:fillRect/>
          </a:stretch>
        </p:blipFill>
        <p:spPr>
          <a:xfrm>
            <a:off x="373050" y="1898325"/>
            <a:ext cx="6352653" cy="4504450"/>
          </a:xfrm>
          <a:prstGeom prst="rect">
            <a:avLst/>
          </a:prstGeom>
          <a:ln w="12700">
            <a:miter lim="400000"/>
          </a:ln>
        </p:spPr>
      </p:pic>
      <p:pic>
        <p:nvPicPr>
          <p:cNvPr id="373" name="Google Shape;306;gb285b4c015_0_11" descr="Google Shape;306;gb285b4c015_0_11"/>
          <p:cNvPicPr>
            <a:picLocks noChangeAspect="1"/>
          </p:cNvPicPr>
          <p:nvPr/>
        </p:nvPicPr>
        <p:blipFill>
          <a:blip r:embed="rId3">
            <a:extLst/>
          </a:blip>
          <a:stretch>
            <a:fillRect/>
          </a:stretch>
        </p:blipFill>
        <p:spPr>
          <a:xfrm>
            <a:off x="6945924" y="1898335"/>
            <a:ext cx="5518100" cy="6526143"/>
          </a:xfrm>
          <a:prstGeom prst="rect">
            <a:avLst/>
          </a:prstGeom>
          <a:ln w="12700">
            <a:miter lim="400000"/>
          </a:ln>
        </p:spPr>
      </p:pic>
      <p:sp>
        <p:nvSpPr>
          <p:cNvPr id="374" name="Google Shape;307;gb285b4c015_0_11"/>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기초 정보 관리 &gt; 과정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Google Shape;106;p2"/>
          <p:cNvSpPr txBox="1"/>
          <p:nvPr/>
        </p:nvSpPr>
        <p:spPr>
          <a:xfrm>
            <a:off x="1177007" y="1906869"/>
            <a:ext cx="3789224" cy="722148"/>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spAutoFit/>
          </a:bodyPr>
          <a:lstStyle>
            <a:lvl1pPr algn="ctr">
              <a:defRPr b="1" sz="4200">
                <a:solidFill>
                  <a:srgbClr val="97B8D4"/>
                </a:solidFill>
              </a:defRPr>
            </a:lvl1pPr>
          </a:lstStyle>
          <a:p>
            <a:pPr/>
            <a:r>
              <a:t>CONTENTS</a:t>
            </a:r>
          </a:p>
        </p:txBody>
      </p:sp>
      <p:sp>
        <p:nvSpPr>
          <p:cNvPr id="209" name="Google Shape;108;p2"/>
          <p:cNvSpPr txBox="1"/>
          <p:nvPr/>
        </p:nvSpPr>
        <p:spPr>
          <a:xfrm>
            <a:off x="6490744" y="4249727"/>
            <a:ext cx="4199471" cy="409357"/>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spAutoFit/>
          </a:bodyPr>
          <a:lstStyle>
            <a:lvl1pPr>
              <a:defRPr b="1" sz="1800">
                <a:solidFill>
                  <a:srgbClr val="97B8D4"/>
                </a:solidFill>
              </a:defRPr>
            </a:lvl1pPr>
          </a:lstStyle>
          <a:p>
            <a:pPr/>
            <a:r>
              <a:t>프로젝트 소개</a:t>
            </a:r>
          </a:p>
        </p:txBody>
      </p:sp>
      <p:sp>
        <p:nvSpPr>
          <p:cNvPr id="210" name="Google Shape;111;p2"/>
          <p:cNvSpPr txBox="1"/>
          <p:nvPr/>
        </p:nvSpPr>
        <p:spPr>
          <a:xfrm>
            <a:off x="6490744" y="4745630"/>
            <a:ext cx="4199471" cy="409357"/>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spAutoFit/>
          </a:bodyPr>
          <a:lstStyle>
            <a:lvl1pPr>
              <a:defRPr b="1" sz="1800">
                <a:solidFill>
                  <a:srgbClr val="97B8D4"/>
                </a:solidFill>
              </a:defRPr>
            </a:lvl1pPr>
          </a:lstStyle>
          <a:p>
            <a:pPr/>
            <a:r>
              <a:t>프로젝트 특징</a:t>
            </a:r>
          </a:p>
        </p:txBody>
      </p:sp>
      <p:sp>
        <p:nvSpPr>
          <p:cNvPr id="211" name="Google Shape;114;p2"/>
          <p:cNvSpPr txBox="1"/>
          <p:nvPr/>
        </p:nvSpPr>
        <p:spPr>
          <a:xfrm>
            <a:off x="6494407" y="5184745"/>
            <a:ext cx="4199471" cy="396699"/>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spAutoFit/>
          </a:bodyPr>
          <a:lstStyle>
            <a:lvl1pPr>
              <a:defRPr b="1" sz="1800">
                <a:solidFill>
                  <a:srgbClr val="97B8D4"/>
                </a:solidFill>
              </a:defRPr>
            </a:lvl1pPr>
          </a:lstStyle>
          <a:p>
            <a:pPr/>
            <a:r>
              <a:t>개발환경</a:t>
            </a:r>
          </a:p>
        </p:txBody>
      </p:sp>
      <p:sp>
        <p:nvSpPr>
          <p:cNvPr id="212" name="Google Shape;117;p2"/>
          <p:cNvSpPr txBox="1"/>
          <p:nvPr/>
        </p:nvSpPr>
        <p:spPr>
          <a:xfrm>
            <a:off x="6483420" y="5647261"/>
            <a:ext cx="4199471" cy="396699"/>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spAutoFit/>
          </a:bodyPr>
          <a:lstStyle>
            <a:lvl1pPr>
              <a:defRPr b="1" sz="1800">
                <a:solidFill>
                  <a:srgbClr val="97B8D4"/>
                </a:solidFill>
              </a:defRPr>
            </a:lvl1pPr>
          </a:lstStyle>
          <a:p>
            <a:pPr/>
            <a:r>
              <a:t>데이터구조</a:t>
            </a:r>
          </a:p>
        </p:txBody>
      </p:sp>
      <p:sp>
        <p:nvSpPr>
          <p:cNvPr id="213" name="Google Shape;120;p2"/>
          <p:cNvSpPr txBox="1"/>
          <p:nvPr/>
        </p:nvSpPr>
        <p:spPr>
          <a:xfrm>
            <a:off x="6487081" y="6113433"/>
            <a:ext cx="4199471" cy="396699"/>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spAutoFit/>
          </a:bodyPr>
          <a:lstStyle>
            <a:lvl1pPr>
              <a:defRPr b="1" sz="1800">
                <a:solidFill>
                  <a:srgbClr val="97B8D4"/>
                </a:solidFill>
              </a:defRPr>
            </a:lvl1pPr>
          </a:lstStyle>
          <a:p>
            <a:pPr/>
            <a:r>
              <a:t>기능</a:t>
            </a:r>
          </a:p>
        </p:txBody>
      </p:sp>
      <p:sp>
        <p:nvSpPr>
          <p:cNvPr id="214" name="Google Shape;123;p2"/>
          <p:cNvSpPr txBox="1"/>
          <p:nvPr/>
        </p:nvSpPr>
        <p:spPr>
          <a:xfrm>
            <a:off x="6487081" y="6535084"/>
            <a:ext cx="4199471" cy="396699"/>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spAutoFit/>
          </a:bodyPr>
          <a:lstStyle>
            <a:lvl1pPr>
              <a:defRPr b="1" sz="1800">
                <a:solidFill>
                  <a:srgbClr val="97B8D4"/>
                </a:solidFill>
              </a:defRPr>
            </a:lvl1pPr>
          </a:lstStyle>
          <a:p>
            <a:pPr/>
            <a:r>
              <a:t>시연</a:t>
            </a:r>
          </a:p>
        </p:txBody>
      </p:sp>
      <p:sp>
        <p:nvSpPr>
          <p:cNvPr id="215" name="Google Shape;126;p2"/>
          <p:cNvSpPr txBox="1"/>
          <p:nvPr/>
        </p:nvSpPr>
        <p:spPr>
          <a:xfrm>
            <a:off x="6487081" y="7030987"/>
            <a:ext cx="4199471" cy="396699"/>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spAutoFit/>
          </a:bodyPr>
          <a:lstStyle>
            <a:lvl1pPr>
              <a:defRPr b="1" sz="1800">
                <a:solidFill>
                  <a:srgbClr val="97B8D4"/>
                </a:solidFill>
              </a:defRPr>
            </a:lvl1pPr>
          </a:lstStyle>
          <a:p>
            <a:pPr/>
            <a:r>
              <a:t>개발일정</a:t>
            </a:r>
          </a:p>
        </p:txBody>
      </p:sp>
      <p:sp>
        <p:nvSpPr>
          <p:cNvPr id="216" name="Google Shape;129;p2"/>
          <p:cNvSpPr txBox="1"/>
          <p:nvPr/>
        </p:nvSpPr>
        <p:spPr>
          <a:xfrm>
            <a:off x="6487081" y="7474908"/>
            <a:ext cx="4199471" cy="396699"/>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spAutoFit/>
          </a:bodyPr>
          <a:lstStyle>
            <a:lvl1pPr>
              <a:defRPr b="1" sz="1800">
                <a:solidFill>
                  <a:srgbClr val="97B8D4"/>
                </a:solidFill>
              </a:defRPr>
            </a:lvl1pPr>
          </a:lstStyle>
          <a:p>
            <a:pPr/>
            <a:r>
              <a:t>담당업무</a:t>
            </a:r>
          </a:p>
        </p:txBody>
      </p:sp>
      <p:sp>
        <p:nvSpPr>
          <p:cNvPr id="217" name="Google Shape;132;p2"/>
          <p:cNvSpPr txBox="1"/>
          <p:nvPr/>
        </p:nvSpPr>
        <p:spPr>
          <a:xfrm>
            <a:off x="6487081" y="7948541"/>
            <a:ext cx="4199471" cy="396699"/>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spAutoFit/>
          </a:bodyPr>
          <a:lstStyle>
            <a:lvl1pPr>
              <a:defRPr b="1" sz="1800">
                <a:solidFill>
                  <a:srgbClr val="97B8D4"/>
                </a:solidFill>
              </a:defRPr>
            </a:lvl1pPr>
          </a:lstStyle>
          <a:p>
            <a:pPr/>
            <a:r>
              <a:t>소감</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Google Shape;312;gb288b71e44_0_15"/>
          <p:cNvSpPr txBox="1"/>
          <p:nvPr>
            <p:ph type="title"/>
          </p:nvPr>
        </p:nvSpPr>
        <p:spPr>
          <a:xfrm>
            <a:off x="829237" y="473109"/>
            <a:ext cx="10896004" cy="1133401"/>
          </a:xfrm>
          <a:prstGeom prst="rect">
            <a:avLst/>
          </a:prstGeom>
        </p:spPr>
        <p:txBody>
          <a:bodyPr/>
          <a:lstStyle/>
          <a:p>
            <a:pPr/>
            <a:r>
              <a:t>05 기능</a:t>
            </a:r>
          </a:p>
        </p:txBody>
      </p:sp>
      <p:sp>
        <p:nvSpPr>
          <p:cNvPr id="377" name="Google Shape;313;gb288b71e44_0_15"/>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378" name="Google Shape;314;gb288b71e44_0_15"/>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기초 정보 관리 &gt; 과목</a:t>
            </a:r>
          </a:p>
        </p:txBody>
      </p:sp>
      <p:pic>
        <p:nvPicPr>
          <p:cNvPr id="379" name="Google Shape;315;gb288b71e44_0_15" descr="Google Shape;315;gb288b71e44_0_15"/>
          <p:cNvPicPr>
            <a:picLocks noChangeAspect="1"/>
          </p:cNvPicPr>
          <p:nvPr/>
        </p:nvPicPr>
        <p:blipFill>
          <a:blip r:embed="rId2">
            <a:extLst/>
          </a:blip>
          <a:stretch>
            <a:fillRect/>
          </a:stretch>
        </p:blipFill>
        <p:spPr>
          <a:xfrm>
            <a:off x="435600" y="1911525"/>
            <a:ext cx="5708502" cy="5930553"/>
          </a:xfrm>
          <a:prstGeom prst="rect">
            <a:avLst/>
          </a:prstGeom>
          <a:ln w="12700">
            <a:miter lim="400000"/>
          </a:ln>
        </p:spPr>
      </p:pic>
      <p:pic>
        <p:nvPicPr>
          <p:cNvPr id="380" name="Google Shape;316;gb288b71e44_0_15" descr="Google Shape;316;gb288b71e44_0_15"/>
          <p:cNvPicPr>
            <a:picLocks noChangeAspect="1"/>
          </p:cNvPicPr>
          <p:nvPr/>
        </p:nvPicPr>
        <p:blipFill>
          <a:blip r:embed="rId3">
            <a:extLst/>
          </a:blip>
          <a:stretch>
            <a:fillRect/>
          </a:stretch>
        </p:blipFill>
        <p:spPr>
          <a:xfrm>
            <a:off x="6507974" y="6912785"/>
            <a:ext cx="6030556" cy="2620567"/>
          </a:xfrm>
          <a:prstGeom prst="rect">
            <a:avLst/>
          </a:prstGeom>
          <a:ln w="12700">
            <a:miter lim="400000"/>
          </a:ln>
        </p:spPr>
      </p:pic>
      <p:pic>
        <p:nvPicPr>
          <p:cNvPr id="381" name="Google Shape;317;gb288b71e44_0_15" descr="Google Shape;317;gb288b71e44_0_15"/>
          <p:cNvPicPr>
            <a:picLocks noChangeAspect="1"/>
          </p:cNvPicPr>
          <p:nvPr/>
        </p:nvPicPr>
        <p:blipFill>
          <a:blip r:embed="rId4">
            <a:extLst/>
          </a:blip>
          <a:stretch>
            <a:fillRect/>
          </a:stretch>
        </p:blipFill>
        <p:spPr>
          <a:xfrm>
            <a:off x="6507974" y="1911535"/>
            <a:ext cx="5467352" cy="494347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Google Shape;322;gb285b4c015_0_16"/>
          <p:cNvSpPr txBox="1"/>
          <p:nvPr>
            <p:ph type="title"/>
          </p:nvPr>
        </p:nvSpPr>
        <p:spPr>
          <a:xfrm>
            <a:off x="829237" y="473109"/>
            <a:ext cx="10896004" cy="1133401"/>
          </a:xfrm>
          <a:prstGeom prst="rect">
            <a:avLst/>
          </a:prstGeom>
        </p:spPr>
        <p:txBody>
          <a:bodyPr/>
          <a:lstStyle/>
          <a:p>
            <a:pPr/>
            <a:r>
              <a:t>05 기능</a:t>
            </a:r>
          </a:p>
        </p:txBody>
      </p:sp>
      <p:sp>
        <p:nvSpPr>
          <p:cNvPr id="384" name="Google Shape;323;gb285b4c015_0_16"/>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385" name="Google Shape;324;gb285b4c015_0_16" descr="Google Shape;324;gb285b4c015_0_16"/>
          <p:cNvPicPr>
            <a:picLocks noChangeAspect="1"/>
          </p:cNvPicPr>
          <p:nvPr/>
        </p:nvPicPr>
        <p:blipFill>
          <a:blip r:embed="rId2">
            <a:extLst/>
          </a:blip>
          <a:stretch>
            <a:fillRect/>
          </a:stretch>
        </p:blipFill>
        <p:spPr>
          <a:xfrm>
            <a:off x="829238" y="1884752"/>
            <a:ext cx="5495927" cy="1495426"/>
          </a:xfrm>
          <a:prstGeom prst="rect">
            <a:avLst/>
          </a:prstGeom>
          <a:ln w="12700">
            <a:miter lim="400000"/>
          </a:ln>
        </p:spPr>
      </p:pic>
      <p:pic>
        <p:nvPicPr>
          <p:cNvPr id="386" name="Google Shape;325;gb285b4c015_0_16" descr="Google Shape;325;gb285b4c015_0_16"/>
          <p:cNvPicPr>
            <a:picLocks noChangeAspect="1"/>
          </p:cNvPicPr>
          <p:nvPr/>
        </p:nvPicPr>
        <p:blipFill>
          <a:blip r:embed="rId3">
            <a:extLst/>
          </a:blip>
          <a:stretch>
            <a:fillRect/>
          </a:stretch>
        </p:blipFill>
        <p:spPr>
          <a:xfrm>
            <a:off x="6658301" y="1884758"/>
            <a:ext cx="5451126" cy="7842292"/>
          </a:xfrm>
          <a:prstGeom prst="rect">
            <a:avLst/>
          </a:prstGeom>
          <a:ln w="12700">
            <a:miter lim="400000"/>
          </a:ln>
        </p:spPr>
      </p:pic>
      <p:sp>
        <p:nvSpPr>
          <p:cNvPr id="387" name="Google Shape;326;gb285b4c015_0_16"/>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기초 정보 관리 &gt; 과목</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Google Shape;331;gb288b71e44_0_20"/>
          <p:cNvSpPr txBox="1"/>
          <p:nvPr>
            <p:ph type="title"/>
          </p:nvPr>
        </p:nvSpPr>
        <p:spPr>
          <a:xfrm>
            <a:off x="829237" y="473109"/>
            <a:ext cx="10896004" cy="1133401"/>
          </a:xfrm>
          <a:prstGeom prst="rect">
            <a:avLst/>
          </a:prstGeom>
        </p:spPr>
        <p:txBody>
          <a:bodyPr/>
          <a:lstStyle/>
          <a:p>
            <a:pPr/>
            <a:r>
              <a:t>05 기능</a:t>
            </a:r>
          </a:p>
        </p:txBody>
      </p:sp>
      <p:sp>
        <p:nvSpPr>
          <p:cNvPr id="390" name="Google Shape;332;gb288b71e44_0_2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391" name="Google Shape;333;gb288b71e44_0_20" descr="Google Shape;333;gb288b71e44_0_20"/>
          <p:cNvPicPr>
            <a:picLocks noChangeAspect="1"/>
          </p:cNvPicPr>
          <p:nvPr/>
        </p:nvPicPr>
        <p:blipFill>
          <a:blip r:embed="rId2">
            <a:extLst/>
          </a:blip>
          <a:stretch>
            <a:fillRect/>
          </a:stretch>
        </p:blipFill>
        <p:spPr>
          <a:xfrm>
            <a:off x="246800" y="6808775"/>
            <a:ext cx="3348750" cy="2861500"/>
          </a:xfrm>
          <a:prstGeom prst="rect">
            <a:avLst/>
          </a:prstGeom>
          <a:ln w="12700">
            <a:miter lim="400000"/>
          </a:ln>
        </p:spPr>
      </p:pic>
      <p:pic>
        <p:nvPicPr>
          <p:cNvPr id="392" name="Google Shape;334;gb288b71e44_0_20" descr="Google Shape;334;gb288b71e44_0_20"/>
          <p:cNvPicPr>
            <a:picLocks noChangeAspect="1"/>
          </p:cNvPicPr>
          <p:nvPr/>
        </p:nvPicPr>
        <p:blipFill>
          <a:blip r:embed="rId3">
            <a:extLst/>
          </a:blip>
          <a:stretch>
            <a:fillRect/>
          </a:stretch>
        </p:blipFill>
        <p:spPr>
          <a:xfrm>
            <a:off x="246800" y="1819337"/>
            <a:ext cx="3348750" cy="4897102"/>
          </a:xfrm>
          <a:prstGeom prst="rect">
            <a:avLst/>
          </a:prstGeom>
          <a:ln w="12700">
            <a:miter lim="400000"/>
          </a:ln>
        </p:spPr>
      </p:pic>
      <p:pic>
        <p:nvPicPr>
          <p:cNvPr id="393" name="Google Shape;335;gb288b71e44_0_20" descr="Google Shape;335;gb288b71e44_0_20"/>
          <p:cNvPicPr>
            <a:picLocks noChangeAspect="1"/>
          </p:cNvPicPr>
          <p:nvPr/>
        </p:nvPicPr>
        <p:blipFill>
          <a:blip r:embed="rId4">
            <a:extLst/>
          </a:blip>
          <a:stretch>
            <a:fillRect/>
          </a:stretch>
        </p:blipFill>
        <p:spPr>
          <a:xfrm>
            <a:off x="3751324" y="1853300"/>
            <a:ext cx="3242252" cy="4208051"/>
          </a:xfrm>
          <a:prstGeom prst="rect">
            <a:avLst/>
          </a:prstGeom>
          <a:ln w="12700">
            <a:miter lim="400000"/>
          </a:ln>
        </p:spPr>
      </p:pic>
      <p:pic>
        <p:nvPicPr>
          <p:cNvPr id="394" name="Google Shape;336;gb288b71e44_0_20" descr="Google Shape;336;gb288b71e44_0_20"/>
          <p:cNvPicPr>
            <a:picLocks noChangeAspect="1"/>
          </p:cNvPicPr>
          <p:nvPr/>
        </p:nvPicPr>
        <p:blipFill>
          <a:blip r:embed="rId5">
            <a:extLst/>
          </a:blip>
          <a:stretch>
            <a:fillRect/>
          </a:stretch>
        </p:blipFill>
        <p:spPr>
          <a:xfrm>
            <a:off x="9186950" y="1853308"/>
            <a:ext cx="3533777" cy="7648577"/>
          </a:xfrm>
          <a:prstGeom prst="rect">
            <a:avLst/>
          </a:prstGeom>
          <a:ln w="12700">
            <a:miter lim="400000"/>
          </a:ln>
        </p:spPr>
      </p:pic>
      <p:pic>
        <p:nvPicPr>
          <p:cNvPr id="395" name="Google Shape;337;gb288b71e44_0_20" descr="Google Shape;337;gb288b71e44_0_20"/>
          <p:cNvPicPr>
            <a:picLocks noChangeAspect="1"/>
          </p:cNvPicPr>
          <p:nvPr/>
        </p:nvPicPr>
        <p:blipFill>
          <a:blip r:embed="rId6">
            <a:extLst/>
          </a:blip>
          <a:stretch>
            <a:fillRect/>
          </a:stretch>
        </p:blipFill>
        <p:spPr>
          <a:xfrm>
            <a:off x="5793075" y="4876600"/>
            <a:ext cx="3242252" cy="4383541"/>
          </a:xfrm>
          <a:prstGeom prst="rect">
            <a:avLst/>
          </a:prstGeom>
          <a:ln w="12700">
            <a:miter lim="400000"/>
          </a:ln>
        </p:spPr>
      </p:pic>
      <p:sp>
        <p:nvSpPr>
          <p:cNvPr id="396" name="Google Shape;338;gb288b71e44_0_2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기초 정보 관리 &gt; 강의실</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Google Shape;343;gb285b4c015_0_138"/>
          <p:cNvSpPr txBox="1"/>
          <p:nvPr>
            <p:ph type="title"/>
          </p:nvPr>
        </p:nvSpPr>
        <p:spPr>
          <a:xfrm>
            <a:off x="829237" y="473109"/>
            <a:ext cx="10896004" cy="1133401"/>
          </a:xfrm>
          <a:prstGeom prst="rect">
            <a:avLst/>
          </a:prstGeom>
        </p:spPr>
        <p:txBody>
          <a:bodyPr/>
          <a:lstStyle/>
          <a:p>
            <a:pPr/>
            <a:r>
              <a:t>05 기능</a:t>
            </a:r>
          </a:p>
        </p:txBody>
      </p:sp>
      <p:sp>
        <p:nvSpPr>
          <p:cNvPr id="399" name="Google Shape;344;gb285b4c015_0_138"/>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400" name="Google Shape;345;gb285b4c015_0_138"/>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기초 정보 관리 &gt; 교재</a:t>
            </a:r>
          </a:p>
        </p:txBody>
      </p:sp>
      <p:pic>
        <p:nvPicPr>
          <p:cNvPr id="401" name="Google Shape;346;gb285b4c015_0_138" descr="Google Shape;346;gb285b4c015_0_138"/>
          <p:cNvPicPr>
            <a:picLocks noChangeAspect="1"/>
          </p:cNvPicPr>
          <p:nvPr/>
        </p:nvPicPr>
        <p:blipFill>
          <a:blip r:embed="rId2">
            <a:extLst/>
          </a:blip>
          <a:stretch>
            <a:fillRect/>
          </a:stretch>
        </p:blipFill>
        <p:spPr>
          <a:xfrm>
            <a:off x="152400" y="1758910"/>
            <a:ext cx="5064274" cy="7842292"/>
          </a:xfrm>
          <a:prstGeom prst="rect">
            <a:avLst/>
          </a:prstGeom>
          <a:ln w="12700">
            <a:miter lim="400000"/>
          </a:ln>
        </p:spPr>
      </p:pic>
      <p:pic>
        <p:nvPicPr>
          <p:cNvPr id="402" name="Google Shape;347;gb285b4c015_0_138" descr="Google Shape;347;gb285b4c015_0_138"/>
          <p:cNvPicPr>
            <a:picLocks noChangeAspect="1"/>
          </p:cNvPicPr>
          <p:nvPr/>
        </p:nvPicPr>
        <p:blipFill>
          <a:blip r:embed="rId3">
            <a:extLst/>
          </a:blip>
          <a:stretch>
            <a:fillRect/>
          </a:stretch>
        </p:blipFill>
        <p:spPr>
          <a:xfrm>
            <a:off x="5350023" y="1837550"/>
            <a:ext cx="6770153" cy="2856877"/>
          </a:xfrm>
          <a:prstGeom prst="rect">
            <a:avLst/>
          </a:prstGeom>
          <a:ln w="12700">
            <a:miter lim="400000"/>
          </a:ln>
        </p:spPr>
      </p:pic>
      <p:pic>
        <p:nvPicPr>
          <p:cNvPr id="403" name="Google Shape;348;gb285b4c015_0_138" descr="Google Shape;348;gb285b4c015_0_138"/>
          <p:cNvPicPr>
            <a:picLocks noChangeAspect="1"/>
          </p:cNvPicPr>
          <p:nvPr/>
        </p:nvPicPr>
        <p:blipFill>
          <a:blip r:embed="rId4">
            <a:extLst/>
          </a:blip>
          <a:srcRect l="0" t="0" r="64946" b="0"/>
          <a:stretch>
            <a:fillRect/>
          </a:stretch>
        </p:blipFill>
        <p:spPr>
          <a:xfrm>
            <a:off x="5350025" y="4794925"/>
            <a:ext cx="3185250" cy="2636627"/>
          </a:xfrm>
          <a:prstGeom prst="rect">
            <a:avLst/>
          </a:prstGeom>
          <a:ln w="12700">
            <a:miter lim="400000"/>
          </a:ln>
        </p:spPr>
      </p:pic>
      <p:pic>
        <p:nvPicPr>
          <p:cNvPr id="404" name="Google Shape;349;gb285b4c015_0_138" descr="Google Shape;349;gb285b4c015_0_138"/>
          <p:cNvPicPr>
            <a:picLocks noChangeAspect="1"/>
          </p:cNvPicPr>
          <p:nvPr/>
        </p:nvPicPr>
        <p:blipFill>
          <a:blip r:embed="rId5">
            <a:extLst/>
          </a:blip>
          <a:srcRect l="0" t="0" r="64709" b="0"/>
          <a:stretch>
            <a:fillRect/>
          </a:stretch>
        </p:blipFill>
        <p:spPr>
          <a:xfrm>
            <a:off x="5350025" y="7295698"/>
            <a:ext cx="3185250" cy="2305510"/>
          </a:xfrm>
          <a:prstGeom prst="rect">
            <a:avLst/>
          </a:prstGeom>
          <a:ln w="12700">
            <a:miter lim="400000"/>
          </a:ln>
        </p:spPr>
      </p:pic>
      <p:pic>
        <p:nvPicPr>
          <p:cNvPr id="405" name="Google Shape;350;gb285b4c015_0_138" descr="Google Shape;350;gb285b4c015_0_138"/>
          <p:cNvPicPr>
            <a:picLocks noChangeAspect="1"/>
          </p:cNvPicPr>
          <p:nvPr/>
        </p:nvPicPr>
        <p:blipFill>
          <a:blip r:embed="rId6">
            <a:extLst/>
          </a:blip>
          <a:srcRect l="0" t="0" r="49062" b="0"/>
          <a:stretch>
            <a:fillRect/>
          </a:stretch>
        </p:blipFill>
        <p:spPr>
          <a:xfrm>
            <a:off x="8668625" y="4794925"/>
            <a:ext cx="3470595" cy="480627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Google Shape;355;gb288b71e44_0_30"/>
          <p:cNvSpPr txBox="1"/>
          <p:nvPr>
            <p:ph type="title"/>
          </p:nvPr>
        </p:nvSpPr>
        <p:spPr>
          <a:xfrm>
            <a:off x="829237" y="473109"/>
            <a:ext cx="10896004" cy="1133401"/>
          </a:xfrm>
          <a:prstGeom prst="rect">
            <a:avLst/>
          </a:prstGeom>
        </p:spPr>
        <p:txBody>
          <a:bodyPr/>
          <a:lstStyle/>
          <a:p>
            <a:pPr/>
            <a:r>
              <a:t>05 기능</a:t>
            </a:r>
          </a:p>
        </p:txBody>
      </p:sp>
      <p:sp>
        <p:nvSpPr>
          <p:cNvPr id="408" name="Google Shape;356;gb288b71e44_0_3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409" name="Google Shape;357;gb288b71e44_0_3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개설 과정 관리</a:t>
            </a:r>
          </a:p>
        </p:txBody>
      </p:sp>
      <p:pic>
        <p:nvPicPr>
          <p:cNvPr id="410" name="Google Shape;358;gb288b71e44_0_30" descr="Google Shape;358;gb288b71e44_0_30"/>
          <p:cNvPicPr>
            <a:picLocks noChangeAspect="1"/>
          </p:cNvPicPr>
          <p:nvPr/>
        </p:nvPicPr>
        <p:blipFill>
          <a:blip r:embed="rId2">
            <a:extLst/>
          </a:blip>
          <a:srcRect l="0" t="0" r="2874" b="0"/>
          <a:stretch>
            <a:fillRect/>
          </a:stretch>
        </p:blipFill>
        <p:spPr>
          <a:xfrm>
            <a:off x="198298" y="2325248"/>
            <a:ext cx="12702602" cy="2535827"/>
          </a:xfrm>
          <a:prstGeom prst="rect">
            <a:avLst/>
          </a:prstGeom>
          <a:ln w="12700">
            <a:miter lim="400000"/>
          </a:ln>
        </p:spPr>
      </p:pic>
      <p:pic>
        <p:nvPicPr>
          <p:cNvPr id="411" name="Google Shape;359;gb288b71e44_0_30" descr="Google Shape;359;gb288b71e44_0_30"/>
          <p:cNvPicPr>
            <a:picLocks noChangeAspect="1"/>
          </p:cNvPicPr>
          <p:nvPr/>
        </p:nvPicPr>
        <p:blipFill>
          <a:blip r:embed="rId3">
            <a:extLst/>
          </a:blip>
          <a:stretch>
            <a:fillRect/>
          </a:stretch>
        </p:blipFill>
        <p:spPr>
          <a:xfrm>
            <a:off x="198299" y="4991275"/>
            <a:ext cx="12608202" cy="378712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Google Shape;364;gb288b71e44_0_35"/>
          <p:cNvSpPr txBox="1"/>
          <p:nvPr>
            <p:ph type="title"/>
          </p:nvPr>
        </p:nvSpPr>
        <p:spPr>
          <a:xfrm>
            <a:off x="829237" y="473109"/>
            <a:ext cx="10896004" cy="1133401"/>
          </a:xfrm>
          <a:prstGeom prst="rect">
            <a:avLst/>
          </a:prstGeom>
        </p:spPr>
        <p:txBody>
          <a:bodyPr/>
          <a:lstStyle/>
          <a:p>
            <a:pPr/>
            <a:r>
              <a:t>05 기능</a:t>
            </a:r>
          </a:p>
        </p:txBody>
      </p:sp>
      <p:sp>
        <p:nvSpPr>
          <p:cNvPr id="414" name="Google Shape;365;gb288b71e44_0_35"/>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415" name="Google Shape;366;gb288b71e44_0_35" descr="Google Shape;366;gb288b71e44_0_35"/>
          <p:cNvPicPr>
            <a:picLocks noChangeAspect="1"/>
          </p:cNvPicPr>
          <p:nvPr/>
        </p:nvPicPr>
        <p:blipFill>
          <a:blip r:embed="rId2">
            <a:extLst/>
          </a:blip>
          <a:srcRect l="0" t="0" r="26535" b="0"/>
          <a:stretch>
            <a:fillRect/>
          </a:stretch>
        </p:blipFill>
        <p:spPr>
          <a:xfrm>
            <a:off x="3754900" y="1866650"/>
            <a:ext cx="8683550" cy="3926017"/>
          </a:xfrm>
          <a:prstGeom prst="rect">
            <a:avLst/>
          </a:prstGeom>
          <a:ln w="12700">
            <a:miter lim="400000"/>
          </a:ln>
        </p:spPr>
      </p:pic>
      <p:pic>
        <p:nvPicPr>
          <p:cNvPr id="416" name="Google Shape;367;gb288b71e44_0_35" descr="Google Shape;367;gb288b71e44_0_35"/>
          <p:cNvPicPr>
            <a:picLocks noChangeAspect="1"/>
          </p:cNvPicPr>
          <p:nvPr/>
        </p:nvPicPr>
        <p:blipFill>
          <a:blip r:embed="rId3">
            <a:extLst/>
          </a:blip>
          <a:stretch>
            <a:fillRect/>
          </a:stretch>
        </p:blipFill>
        <p:spPr>
          <a:xfrm>
            <a:off x="179313" y="6052825"/>
            <a:ext cx="12646177" cy="2506027"/>
          </a:xfrm>
          <a:prstGeom prst="rect">
            <a:avLst/>
          </a:prstGeom>
          <a:ln w="12700">
            <a:miter lim="400000"/>
          </a:ln>
        </p:spPr>
      </p:pic>
      <p:pic>
        <p:nvPicPr>
          <p:cNvPr id="417" name="Google Shape;368;gb288b71e44_0_35" descr="Google Shape;368;gb288b71e44_0_35"/>
          <p:cNvPicPr>
            <a:picLocks noChangeAspect="1"/>
          </p:cNvPicPr>
          <p:nvPr/>
        </p:nvPicPr>
        <p:blipFill>
          <a:blip r:embed="rId4">
            <a:extLst/>
          </a:blip>
          <a:srcRect l="0" t="25693" r="71492" b="26813"/>
          <a:stretch>
            <a:fillRect/>
          </a:stretch>
        </p:blipFill>
        <p:spPr>
          <a:xfrm>
            <a:off x="419825" y="1866649"/>
            <a:ext cx="3072576" cy="2911577"/>
          </a:xfrm>
          <a:prstGeom prst="rect">
            <a:avLst/>
          </a:prstGeom>
          <a:ln w="12700">
            <a:miter lim="400000"/>
          </a:ln>
        </p:spPr>
      </p:pic>
      <p:sp>
        <p:nvSpPr>
          <p:cNvPr id="418" name="Google Shape;369;gb288b71e44_0_35"/>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개설 과정 관리</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Google Shape;374;gb288b71e44_0_40"/>
          <p:cNvSpPr txBox="1"/>
          <p:nvPr>
            <p:ph type="title"/>
          </p:nvPr>
        </p:nvSpPr>
        <p:spPr>
          <a:xfrm>
            <a:off x="829237" y="473109"/>
            <a:ext cx="10896004" cy="1133401"/>
          </a:xfrm>
          <a:prstGeom prst="rect">
            <a:avLst/>
          </a:prstGeom>
        </p:spPr>
        <p:txBody>
          <a:bodyPr/>
          <a:lstStyle/>
          <a:p>
            <a:pPr/>
            <a:r>
              <a:t>05 기능</a:t>
            </a:r>
          </a:p>
        </p:txBody>
      </p:sp>
      <p:sp>
        <p:nvSpPr>
          <p:cNvPr id="421" name="Google Shape;375;gb288b71e44_0_4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422" name="Google Shape;376;gb288b71e44_0_4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개설 과목 관리</a:t>
            </a:r>
          </a:p>
        </p:txBody>
      </p:sp>
      <p:pic>
        <p:nvPicPr>
          <p:cNvPr id="423" name="Google Shape;377;gb288b71e44_0_40" descr="Google Shape;377;gb288b71e44_0_40"/>
          <p:cNvPicPr>
            <a:picLocks noChangeAspect="1"/>
          </p:cNvPicPr>
          <p:nvPr/>
        </p:nvPicPr>
        <p:blipFill>
          <a:blip r:embed="rId2">
            <a:extLst/>
          </a:blip>
          <a:srcRect l="0" t="0" r="67087" b="0"/>
          <a:stretch>
            <a:fillRect/>
          </a:stretch>
        </p:blipFill>
        <p:spPr>
          <a:xfrm>
            <a:off x="231075" y="1821825"/>
            <a:ext cx="2665626" cy="2504377"/>
          </a:xfrm>
          <a:prstGeom prst="rect">
            <a:avLst/>
          </a:prstGeom>
          <a:ln w="12700">
            <a:miter lim="400000"/>
          </a:ln>
        </p:spPr>
      </p:pic>
      <p:pic>
        <p:nvPicPr>
          <p:cNvPr id="424" name="Google Shape;378;gb288b71e44_0_40" descr="Google Shape;378;gb288b71e44_0_40"/>
          <p:cNvPicPr>
            <a:picLocks noChangeAspect="1"/>
          </p:cNvPicPr>
          <p:nvPr/>
        </p:nvPicPr>
        <p:blipFill>
          <a:blip r:embed="rId3">
            <a:extLst/>
          </a:blip>
          <a:stretch>
            <a:fillRect/>
          </a:stretch>
        </p:blipFill>
        <p:spPr>
          <a:xfrm>
            <a:off x="3040700" y="1821825"/>
            <a:ext cx="9152867" cy="3861500"/>
          </a:xfrm>
          <a:prstGeom prst="rect">
            <a:avLst/>
          </a:prstGeom>
          <a:ln w="12700">
            <a:miter lim="400000"/>
          </a:ln>
        </p:spPr>
      </p:pic>
      <p:pic>
        <p:nvPicPr>
          <p:cNvPr id="425" name="Google Shape;379;gb288b71e44_0_40" descr="Google Shape;379;gb288b71e44_0_40"/>
          <p:cNvPicPr>
            <a:picLocks noChangeAspect="1"/>
          </p:cNvPicPr>
          <p:nvPr/>
        </p:nvPicPr>
        <p:blipFill>
          <a:blip r:embed="rId4">
            <a:extLst/>
          </a:blip>
          <a:stretch>
            <a:fillRect/>
          </a:stretch>
        </p:blipFill>
        <p:spPr>
          <a:xfrm>
            <a:off x="152400" y="5835725"/>
            <a:ext cx="8248882" cy="37654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23"/>
                                        </p:tgtEl>
                                        <p:attrNameLst>
                                          <p:attrName>style.visibility</p:attrName>
                                        </p:attrNameLst>
                                      </p:cBhvr>
                                      <p:to>
                                        <p:strVal val="visible"/>
                                      </p:to>
                                    </p:set>
                                    <p:animEffect filter="fade" transition="in">
                                      <p:cBhvr>
                                        <p:cTn id="7"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3"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Google Shape;384;gb288b71e44_0_45"/>
          <p:cNvSpPr txBox="1"/>
          <p:nvPr>
            <p:ph type="title"/>
          </p:nvPr>
        </p:nvSpPr>
        <p:spPr>
          <a:xfrm>
            <a:off x="829237" y="473109"/>
            <a:ext cx="10896004" cy="1133401"/>
          </a:xfrm>
          <a:prstGeom prst="rect">
            <a:avLst/>
          </a:prstGeom>
        </p:spPr>
        <p:txBody>
          <a:bodyPr/>
          <a:lstStyle/>
          <a:p>
            <a:pPr/>
            <a:r>
              <a:t>05 기능</a:t>
            </a:r>
          </a:p>
        </p:txBody>
      </p:sp>
      <p:sp>
        <p:nvSpPr>
          <p:cNvPr id="428" name="Google Shape;385;gb288b71e44_0_45"/>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429" name="Google Shape;386;gb288b71e44_0_45" descr="Google Shape;386;gb288b71e44_0_45"/>
          <p:cNvPicPr>
            <a:picLocks noChangeAspect="1"/>
          </p:cNvPicPr>
          <p:nvPr/>
        </p:nvPicPr>
        <p:blipFill>
          <a:blip r:embed="rId2">
            <a:extLst/>
          </a:blip>
          <a:srcRect l="0" t="0" r="47246" b="0"/>
          <a:stretch>
            <a:fillRect/>
          </a:stretch>
        </p:blipFill>
        <p:spPr>
          <a:xfrm>
            <a:off x="298923" y="1971781"/>
            <a:ext cx="5598054" cy="6030284"/>
          </a:xfrm>
          <a:prstGeom prst="rect">
            <a:avLst/>
          </a:prstGeom>
          <a:ln w="12700">
            <a:miter lim="400000"/>
          </a:ln>
        </p:spPr>
      </p:pic>
      <p:pic>
        <p:nvPicPr>
          <p:cNvPr id="430" name="Google Shape;387;gb288b71e44_0_45" descr="Google Shape;387;gb288b71e44_0_45"/>
          <p:cNvPicPr>
            <a:picLocks noChangeAspect="1"/>
          </p:cNvPicPr>
          <p:nvPr/>
        </p:nvPicPr>
        <p:blipFill>
          <a:blip r:embed="rId3">
            <a:extLst/>
          </a:blip>
          <a:srcRect l="0" t="0" r="2581" b="0"/>
          <a:stretch>
            <a:fillRect/>
          </a:stretch>
        </p:blipFill>
        <p:spPr>
          <a:xfrm>
            <a:off x="4467625" y="5901175"/>
            <a:ext cx="8398651" cy="3624775"/>
          </a:xfrm>
          <a:prstGeom prst="rect">
            <a:avLst/>
          </a:prstGeom>
          <a:ln w="12700">
            <a:miter lim="400000"/>
          </a:ln>
        </p:spPr>
      </p:pic>
      <p:sp>
        <p:nvSpPr>
          <p:cNvPr id="431" name="Google Shape;388;gb288b71e44_0_45"/>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개설 과목 관리</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Google Shape;393;gb285b4c015_0_524"/>
          <p:cNvSpPr txBox="1"/>
          <p:nvPr>
            <p:ph type="title"/>
          </p:nvPr>
        </p:nvSpPr>
        <p:spPr>
          <a:xfrm>
            <a:off x="829237" y="473109"/>
            <a:ext cx="10896004" cy="1133401"/>
          </a:xfrm>
          <a:prstGeom prst="rect">
            <a:avLst/>
          </a:prstGeom>
        </p:spPr>
        <p:txBody>
          <a:bodyPr/>
          <a:lstStyle/>
          <a:p>
            <a:pPr/>
            <a:r>
              <a:t>05 기능</a:t>
            </a:r>
          </a:p>
        </p:txBody>
      </p:sp>
      <p:sp>
        <p:nvSpPr>
          <p:cNvPr id="434" name="Google Shape;394;gb285b4c015_0_524"/>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435" name="Google Shape;395;gb285b4c015_0_524"/>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강의 평가</a:t>
            </a:r>
          </a:p>
        </p:txBody>
      </p:sp>
      <p:pic>
        <p:nvPicPr>
          <p:cNvPr id="436" name="Google Shape;396;gb285b4c015_0_524" descr="Google Shape;396;gb285b4c015_0_524"/>
          <p:cNvPicPr>
            <a:picLocks noChangeAspect="1"/>
          </p:cNvPicPr>
          <p:nvPr/>
        </p:nvPicPr>
        <p:blipFill>
          <a:blip r:embed="rId2">
            <a:extLst/>
          </a:blip>
          <a:srcRect l="0" t="0" r="54505" b="47287"/>
          <a:stretch>
            <a:fillRect/>
          </a:stretch>
        </p:blipFill>
        <p:spPr>
          <a:xfrm>
            <a:off x="1819973" y="2311162"/>
            <a:ext cx="3773503" cy="2069652"/>
          </a:xfrm>
          <a:prstGeom prst="rect">
            <a:avLst/>
          </a:prstGeom>
          <a:ln w="12700">
            <a:miter lim="400000"/>
          </a:ln>
        </p:spPr>
      </p:pic>
      <p:pic>
        <p:nvPicPr>
          <p:cNvPr id="437" name="Google Shape;397;gb285b4c015_0_524" descr="Google Shape;397;gb285b4c015_0_524"/>
          <p:cNvPicPr>
            <a:picLocks noChangeAspect="1"/>
          </p:cNvPicPr>
          <p:nvPr/>
        </p:nvPicPr>
        <p:blipFill>
          <a:blip r:embed="rId3">
            <a:extLst/>
          </a:blip>
          <a:stretch>
            <a:fillRect/>
          </a:stretch>
        </p:blipFill>
        <p:spPr>
          <a:xfrm>
            <a:off x="7868449" y="1758910"/>
            <a:ext cx="3427444" cy="7842292"/>
          </a:xfrm>
          <a:prstGeom prst="rect">
            <a:avLst/>
          </a:prstGeom>
          <a:ln w="12700">
            <a:miter lim="400000"/>
          </a:ln>
        </p:spPr>
      </p:pic>
      <p:pic>
        <p:nvPicPr>
          <p:cNvPr id="438" name="Google Shape;398;gb285b4c015_0_524" descr="Google Shape;398;gb285b4c015_0_524"/>
          <p:cNvPicPr>
            <a:picLocks noChangeAspect="1"/>
          </p:cNvPicPr>
          <p:nvPr/>
        </p:nvPicPr>
        <p:blipFill>
          <a:blip r:embed="rId4">
            <a:extLst/>
          </a:blip>
          <a:stretch>
            <a:fillRect/>
          </a:stretch>
        </p:blipFill>
        <p:spPr>
          <a:xfrm>
            <a:off x="697550" y="5085476"/>
            <a:ext cx="11358051" cy="451572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Google Shape;403;gb285b4c015_0_160"/>
          <p:cNvSpPr txBox="1"/>
          <p:nvPr>
            <p:ph type="title"/>
          </p:nvPr>
        </p:nvSpPr>
        <p:spPr>
          <a:xfrm>
            <a:off x="829237" y="473109"/>
            <a:ext cx="10896004" cy="1133401"/>
          </a:xfrm>
          <a:prstGeom prst="rect">
            <a:avLst/>
          </a:prstGeom>
        </p:spPr>
        <p:txBody>
          <a:bodyPr/>
          <a:lstStyle/>
          <a:p>
            <a:pPr/>
            <a:r>
              <a:t>05 기능</a:t>
            </a:r>
          </a:p>
        </p:txBody>
      </p:sp>
      <p:sp>
        <p:nvSpPr>
          <p:cNvPr id="441" name="Google Shape;404;gb285b4c015_0_16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442" name="Google Shape;405;gb285b4c015_0_16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시험 및 성적</a:t>
            </a:r>
          </a:p>
        </p:txBody>
      </p:sp>
      <p:pic>
        <p:nvPicPr>
          <p:cNvPr id="443" name="Google Shape;406;gb285b4c015_0_160" descr="Google Shape;406;gb285b4c015_0_160"/>
          <p:cNvPicPr>
            <a:picLocks noChangeAspect="1"/>
          </p:cNvPicPr>
          <p:nvPr/>
        </p:nvPicPr>
        <p:blipFill>
          <a:blip r:embed="rId2">
            <a:extLst/>
          </a:blip>
          <a:stretch>
            <a:fillRect/>
          </a:stretch>
        </p:blipFill>
        <p:spPr>
          <a:xfrm>
            <a:off x="356923" y="2061823"/>
            <a:ext cx="4733109" cy="4138503"/>
          </a:xfrm>
          <a:prstGeom prst="rect">
            <a:avLst/>
          </a:prstGeom>
          <a:ln w="12700">
            <a:miter lim="400000"/>
          </a:ln>
        </p:spPr>
      </p:pic>
      <p:pic>
        <p:nvPicPr>
          <p:cNvPr id="444" name="Google Shape;407;gb285b4c015_0_160" descr="Google Shape;407;gb285b4c015_0_160"/>
          <p:cNvPicPr>
            <a:picLocks noChangeAspect="1"/>
          </p:cNvPicPr>
          <p:nvPr/>
        </p:nvPicPr>
        <p:blipFill>
          <a:blip r:embed="rId3">
            <a:extLst/>
          </a:blip>
          <a:stretch>
            <a:fillRect/>
          </a:stretch>
        </p:blipFill>
        <p:spPr>
          <a:xfrm>
            <a:off x="152400" y="6327259"/>
            <a:ext cx="12700000" cy="3098598"/>
          </a:xfrm>
          <a:prstGeom prst="rect">
            <a:avLst/>
          </a:prstGeom>
          <a:ln w="12700">
            <a:miter lim="400000"/>
          </a:ln>
        </p:spPr>
      </p:pic>
      <p:pic>
        <p:nvPicPr>
          <p:cNvPr id="445" name="Google Shape;408;gb285b4c015_0_160" descr="Google Shape;408;gb285b4c015_0_160"/>
          <p:cNvPicPr>
            <a:picLocks noChangeAspect="1"/>
          </p:cNvPicPr>
          <p:nvPr/>
        </p:nvPicPr>
        <p:blipFill>
          <a:blip r:embed="rId4">
            <a:extLst/>
          </a:blip>
          <a:stretch>
            <a:fillRect/>
          </a:stretch>
        </p:blipFill>
        <p:spPr>
          <a:xfrm>
            <a:off x="5263100" y="2061823"/>
            <a:ext cx="7096926" cy="413850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Google Shape;138;p3"/>
          <p:cNvSpPr txBox="1"/>
          <p:nvPr>
            <p:ph type="title"/>
          </p:nvPr>
        </p:nvSpPr>
        <p:spPr>
          <a:xfrm>
            <a:off x="829239" y="473109"/>
            <a:ext cx="10895925" cy="1133383"/>
          </a:xfrm>
          <a:prstGeom prst="rect">
            <a:avLst/>
          </a:prstGeom>
        </p:spPr>
        <p:txBody>
          <a:bodyPr/>
          <a:lstStyle/>
          <a:p>
            <a:pPr/>
            <a:r>
              <a:t>01 프로젝트 소개</a:t>
            </a:r>
          </a:p>
        </p:txBody>
      </p:sp>
      <p:sp>
        <p:nvSpPr>
          <p:cNvPr id="220" name="Google Shape;139;p3"/>
          <p:cNvSpPr txBox="1"/>
          <p:nvPr>
            <p:ph type="body" idx="1"/>
          </p:nvPr>
        </p:nvSpPr>
        <p:spPr>
          <a:xfrm>
            <a:off x="562539" y="2009280"/>
            <a:ext cx="11950201" cy="6738003"/>
          </a:xfrm>
          <a:prstGeom prst="rect">
            <a:avLst/>
          </a:prstGeom>
        </p:spPr>
        <p:txBody>
          <a:bodyPr/>
          <a:lstStyle>
            <a:lvl1pPr indent="0">
              <a:spcBef>
                <a:spcPts val="0"/>
              </a:spcBef>
            </a:lvl1pPr>
          </a:lstStyle>
          <a:p>
            <a:pPr/>
            <a:r>
              <a:t> </a:t>
            </a:r>
          </a:p>
        </p:txBody>
      </p:sp>
      <p:graphicFrame>
        <p:nvGraphicFramePr>
          <p:cNvPr id="221" name="Google Shape;140;p3"/>
          <p:cNvGraphicFramePr/>
          <p:nvPr/>
        </p:nvGraphicFramePr>
        <p:xfrm>
          <a:off x="987761" y="2009263"/>
          <a:ext cx="11099778" cy="617322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308750"/>
                <a:gridCol w="899675"/>
                <a:gridCol w="8891350"/>
              </a:tblGrid>
              <a:tr h="663425">
                <a:tc>
                  <a:txBody>
                    <a:bodyPr/>
                    <a:lstStyle/>
                    <a:p>
                      <a:pPr algn="ctr">
                        <a:defRPr sz="1800"/>
                      </a:pPr>
                      <a:r>
                        <a:rPr sz="1900">
                          <a:latin typeface="+mj-lt"/>
                          <a:ea typeface="+mj-ea"/>
                          <a:cs typeface="+mj-cs"/>
                          <a:sym typeface="Helvetica"/>
                        </a:rPr>
                        <a:t>주제</a:t>
                      </a:r>
                    </a:p>
                  </a:txBody>
                  <a:tcPr marL="91425" marR="91425" marT="91425" marB="91425" anchor="ctr" anchorCtr="0" horzOverflow="overflow">
                    <a:lnL>
                      <a:solidFill>
                        <a:srgbClr val="9E9E9E"/>
                      </a:solidFill>
                    </a:lnL>
                    <a:lnR>
                      <a:solidFill>
                        <a:srgbClr val="9E9E9E"/>
                      </a:solidFill>
                    </a:lnR>
                    <a:lnT>
                      <a:solidFill>
                        <a:srgbClr val="9E9E9E"/>
                      </a:solidFill>
                    </a:lnT>
                    <a:lnB>
                      <a:solidFill>
                        <a:srgbClr val="9E9E9E"/>
                      </a:solidFill>
                    </a:lnB>
                    <a:solidFill>
                      <a:srgbClr val="FFE599"/>
                    </a:solidFill>
                  </a:tcPr>
                </a:tc>
                <a:tc gridSpan="2">
                  <a:txBody>
                    <a:bodyPr/>
                    <a:lstStyle/>
                    <a:p>
                      <a:pPr algn="l">
                        <a:defRPr sz="1800"/>
                      </a:pPr>
                      <a:r>
                        <a:rPr sz="1700">
                          <a:latin typeface="+mj-lt"/>
                          <a:ea typeface="+mj-ea"/>
                          <a:cs typeface="+mj-cs"/>
                          <a:sym typeface="Helvetica"/>
                        </a:rPr>
                        <a:t>교육센터 운영 프로그램</a:t>
                      </a:r>
                    </a:p>
                  </a:txBody>
                  <a:tcPr marL="91425" marR="91425" marT="91425" marB="91425" anchor="ctr" anchorCtr="0" horzOverflow="overflow">
                    <a:lnL>
                      <a:solidFill>
                        <a:srgbClr val="9E9E9E"/>
                      </a:solidFill>
                    </a:lnL>
                    <a:lnR>
                      <a:solidFill>
                        <a:srgbClr val="9E9E9E"/>
                      </a:solidFill>
                    </a:lnR>
                    <a:lnT>
                      <a:solidFill>
                        <a:srgbClr val="9E9E9E"/>
                      </a:solidFill>
                    </a:lnT>
                    <a:lnB>
                      <a:solidFill>
                        <a:srgbClr val="9E9E9E"/>
                      </a:solidFill>
                    </a:lnB>
                    <a:solidFill>
                      <a:srgbClr val="FFFFFF"/>
                    </a:solidFill>
                  </a:tcPr>
                </a:tc>
                <a:tc hMerge="1">
                  <a:tcPr/>
                </a:tc>
              </a:tr>
              <a:tr h="663425">
                <a:tc>
                  <a:txBody>
                    <a:bodyPr/>
                    <a:lstStyle/>
                    <a:p>
                      <a:pPr algn="ctr">
                        <a:defRPr sz="1800"/>
                      </a:pPr>
                      <a:r>
                        <a:rPr sz="1900">
                          <a:latin typeface="+mj-lt"/>
                          <a:ea typeface="+mj-ea"/>
                          <a:cs typeface="+mj-cs"/>
                          <a:sym typeface="Helvetica"/>
                        </a:rPr>
                        <a:t>대상</a:t>
                      </a:r>
                    </a:p>
                  </a:txBody>
                  <a:tcPr marL="91425" marR="91425" marT="91425" marB="91425" anchor="ctr" anchorCtr="0" horzOverflow="overflow">
                    <a:lnL>
                      <a:solidFill>
                        <a:srgbClr val="9E9E9E"/>
                      </a:solidFill>
                    </a:lnL>
                    <a:lnR>
                      <a:solidFill>
                        <a:srgbClr val="9E9E9E"/>
                      </a:solidFill>
                    </a:lnR>
                    <a:lnT>
                      <a:solidFill>
                        <a:srgbClr val="9E9E9E"/>
                      </a:solidFill>
                    </a:lnT>
                    <a:lnB>
                      <a:solidFill>
                        <a:srgbClr val="9E9E9E"/>
                      </a:solidFill>
                    </a:lnB>
                    <a:solidFill>
                      <a:srgbClr val="FFE599"/>
                    </a:solidFill>
                  </a:tcPr>
                </a:tc>
                <a:tc gridSpan="2">
                  <a:txBody>
                    <a:bodyPr/>
                    <a:lstStyle/>
                    <a:p>
                      <a:pPr algn="l">
                        <a:defRPr sz="1800"/>
                      </a:pPr>
                      <a:r>
                        <a:rPr sz="1700">
                          <a:latin typeface="+mj-lt"/>
                          <a:ea typeface="+mj-ea"/>
                          <a:cs typeface="+mj-cs"/>
                          <a:sym typeface="Helvetica"/>
                        </a:rPr>
                        <a:t>교육센터</a:t>
                      </a:r>
                    </a:p>
                  </a:txBody>
                  <a:tcPr marL="91425" marR="91425" marT="91425" marB="91425" anchor="ctr" anchorCtr="0" horzOverflow="overflow">
                    <a:lnL>
                      <a:solidFill>
                        <a:srgbClr val="9E9E9E"/>
                      </a:solidFill>
                    </a:lnL>
                    <a:lnR>
                      <a:solidFill>
                        <a:srgbClr val="9E9E9E"/>
                      </a:solidFill>
                    </a:lnR>
                    <a:lnT>
                      <a:solidFill>
                        <a:srgbClr val="9E9E9E"/>
                      </a:solidFill>
                    </a:lnT>
                    <a:lnB>
                      <a:solidFill>
                        <a:srgbClr val="9E9E9E"/>
                      </a:solidFill>
                    </a:lnB>
                    <a:solidFill>
                      <a:srgbClr val="FFFFFF"/>
                    </a:solidFill>
                  </a:tcPr>
                </a:tc>
                <a:tc hMerge="1">
                  <a:tcPr/>
                </a:tc>
              </a:tr>
              <a:tr h="2182525">
                <a:tc rowSpan="3">
                  <a:txBody>
                    <a:bodyPr/>
                    <a:lstStyle/>
                    <a:p>
                      <a:pPr algn="ctr">
                        <a:defRPr sz="1800"/>
                      </a:pPr>
                      <a:r>
                        <a:rPr sz="1900">
                          <a:latin typeface="+mj-lt"/>
                          <a:ea typeface="+mj-ea"/>
                          <a:cs typeface="+mj-cs"/>
                          <a:sym typeface="Helvetica"/>
                        </a:rPr>
                        <a:t>구현목표</a:t>
                      </a:r>
                    </a:p>
                  </a:txBody>
                  <a:tcPr marL="91425" marR="91425" marT="91425" marB="91425" anchor="ctr" anchorCtr="0" horzOverflow="overflow">
                    <a:lnL>
                      <a:solidFill>
                        <a:srgbClr val="9E9E9E"/>
                      </a:solidFill>
                    </a:lnL>
                    <a:lnR>
                      <a:solidFill>
                        <a:srgbClr val="9E9E9E"/>
                      </a:solidFill>
                    </a:lnR>
                    <a:lnT>
                      <a:solidFill>
                        <a:srgbClr val="9E9E9E"/>
                      </a:solidFill>
                    </a:lnT>
                    <a:lnB>
                      <a:solidFill>
                        <a:srgbClr val="9E9E9E"/>
                      </a:solidFill>
                    </a:lnB>
                    <a:solidFill>
                      <a:srgbClr val="FFE599"/>
                    </a:solidFill>
                  </a:tcPr>
                </a:tc>
                <a:tc>
                  <a:txBody>
                    <a:bodyPr/>
                    <a:lstStyle/>
                    <a:p>
                      <a:pPr algn="ctr">
                        <a:defRPr sz="1800"/>
                      </a:pPr>
                      <a:r>
                        <a:rPr sz="1700">
                          <a:latin typeface="+mj-lt"/>
                          <a:ea typeface="+mj-ea"/>
                          <a:cs typeface="+mj-cs"/>
                          <a:sym typeface="Helvetica"/>
                        </a:rPr>
                        <a:t>관리자</a:t>
                      </a:r>
                    </a:p>
                  </a:txBody>
                  <a:tcPr marL="91425" marR="91425" marT="91425" marB="91425" anchor="ctr" anchorCtr="0" horzOverflow="overflow">
                    <a:lnL>
                      <a:solidFill>
                        <a:srgbClr val="9E9E9E"/>
                      </a:solidFill>
                    </a:lnL>
                    <a:lnR>
                      <a:solidFill>
                        <a:srgbClr val="9E9E9E"/>
                      </a:solidFill>
                    </a:lnR>
                    <a:lnT>
                      <a:solidFill>
                        <a:srgbClr val="9E9E9E"/>
                      </a:solidFill>
                    </a:lnT>
                    <a:lnB>
                      <a:solidFill>
                        <a:srgbClr val="9E9E9E"/>
                      </a:solidFill>
                    </a:lnB>
                    <a:solidFill>
                      <a:srgbClr val="FFFFFF"/>
                    </a:solidFill>
                  </a:tcPr>
                </a:tc>
                <a:tc>
                  <a:txBody>
                    <a:bodyPr/>
                    <a:lstStyle/>
                    <a:p>
                      <a:pPr indent="76200" algn="just">
                        <a:lnSpc>
                          <a:spcPct val="115000"/>
                        </a:lnSpc>
                        <a:defRPr sz="1700"/>
                      </a:pPr>
                      <a:r>
                        <a:t>1. </a:t>
                      </a:r>
                      <a:r>
                        <a:rPr>
                          <a:latin typeface="+mj-lt"/>
                          <a:ea typeface="+mj-ea"/>
                          <a:cs typeface="+mj-cs"/>
                          <a:sym typeface="Helvetica"/>
                        </a:rPr>
                        <a:t>기초 정보 관리 </a:t>
                      </a:r>
                      <a:r>
                        <a:t>: </a:t>
                      </a:r>
                      <a:r>
                        <a:rPr>
                          <a:latin typeface="+mj-lt"/>
                          <a:ea typeface="+mj-ea"/>
                          <a:cs typeface="+mj-cs"/>
                          <a:sym typeface="Helvetica"/>
                        </a:rPr>
                        <a:t>과정</a:t>
                      </a:r>
                      <a:r>
                        <a:t>, </a:t>
                      </a:r>
                      <a:r>
                        <a:rPr>
                          <a:latin typeface="+mj-lt"/>
                          <a:ea typeface="+mj-ea"/>
                          <a:cs typeface="+mj-cs"/>
                          <a:sym typeface="Helvetica"/>
                        </a:rPr>
                        <a:t>과목</a:t>
                      </a:r>
                      <a:r>
                        <a:t>, </a:t>
                      </a:r>
                      <a:r>
                        <a:rPr>
                          <a:latin typeface="+mj-lt"/>
                          <a:ea typeface="+mj-ea"/>
                          <a:cs typeface="+mj-cs"/>
                          <a:sym typeface="Helvetica"/>
                        </a:rPr>
                        <a:t>강의실</a:t>
                      </a:r>
                      <a:r>
                        <a:t>, </a:t>
                      </a:r>
                      <a:r>
                        <a:rPr>
                          <a:latin typeface="+mj-lt"/>
                          <a:ea typeface="+mj-ea"/>
                          <a:cs typeface="+mj-cs"/>
                          <a:sym typeface="Helvetica"/>
                        </a:rPr>
                        <a:t>교재 조회</a:t>
                      </a:r>
                      <a:r>
                        <a:t>, </a:t>
                      </a:r>
                      <a:r>
                        <a:rPr>
                          <a:latin typeface="+mj-lt"/>
                          <a:ea typeface="+mj-ea"/>
                          <a:cs typeface="+mj-cs"/>
                          <a:sym typeface="Helvetica"/>
                        </a:rPr>
                        <a:t>추가</a:t>
                      </a:r>
                      <a:r>
                        <a:t>, </a:t>
                      </a:r>
                      <a:r>
                        <a:rPr>
                          <a:latin typeface="+mj-lt"/>
                          <a:ea typeface="+mj-ea"/>
                          <a:cs typeface="+mj-cs"/>
                          <a:sym typeface="Helvetica"/>
                        </a:rPr>
                        <a:t>수정</a:t>
                      </a:r>
                      <a:r>
                        <a:t>, </a:t>
                      </a:r>
                      <a:r>
                        <a:rPr>
                          <a:latin typeface="+mj-lt"/>
                          <a:ea typeface="+mj-ea"/>
                          <a:cs typeface="+mj-cs"/>
                          <a:sym typeface="Helvetica"/>
                        </a:rPr>
                        <a:t>삭제 </a:t>
                      </a:r>
                    </a:p>
                    <a:p>
                      <a:pPr indent="76200" algn="just">
                        <a:lnSpc>
                          <a:spcPct val="115000"/>
                        </a:lnSpc>
                        <a:defRPr sz="1700"/>
                      </a:pPr>
                      <a:r>
                        <a:t>2. </a:t>
                      </a:r>
                      <a:r>
                        <a:rPr>
                          <a:latin typeface="+mj-lt"/>
                          <a:ea typeface="+mj-ea"/>
                          <a:cs typeface="+mj-cs"/>
                          <a:sym typeface="Helvetica"/>
                        </a:rPr>
                        <a:t>교사 계정 관리 </a:t>
                      </a:r>
                      <a:r>
                        <a:t>: </a:t>
                      </a:r>
                      <a:r>
                        <a:rPr>
                          <a:latin typeface="+mj-lt"/>
                          <a:ea typeface="+mj-ea"/>
                          <a:cs typeface="+mj-cs"/>
                          <a:sym typeface="Helvetica"/>
                        </a:rPr>
                        <a:t>정보 조회</a:t>
                      </a:r>
                      <a:r>
                        <a:t>, </a:t>
                      </a:r>
                      <a:r>
                        <a:rPr>
                          <a:latin typeface="+mj-lt"/>
                          <a:ea typeface="+mj-ea"/>
                          <a:cs typeface="+mj-cs"/>
                          <a:sym typeface="Helvetica"/>
                        </a:rPr>
                        <a:t>등록</a:t>
                      </a:r>
                      <a:r>
                        <a:t>, </a:t>
                      </a:r>
                      <a:r>
                        <a:rPr>
                          <a:latin typeface="+mj-lt"/>
                          <a:ea typeface="+mj-ea"/>
                          <a:cs typeface="+mj-cs"/>
                          <a:sym typeface="Helvetica"/>
                        </a:rPr>
                        <a:t>수정</a:t>
                      </a:r>
                      <a:r>
                        <a:t>, </a:t>
                      </a:r>
                      <a:r>
                        <a:rPr>
                          <a:latin typeface="+mj-lt"/>
                          <a:ea typeface="+mj-ea"/>
                          <a:cs typeface="+mj-cs"/>
                          <a:sym typeface="Helvetica"/>
                        </a:rPr>
                        <a:t>삭제 </a:t>
                      </a:r>
                    </a:p>
                    <a:p>
                      <a:pPr indent="76200" algn="just">
                        <a:lnSpc>
                          <a:spcPct val="115000"/>
                        </a:lnSpc>
                        <a:defRPr sz="1700"/>
                      </a:pPr>
                      <a:r>
                        <a:t>3. </a:t>
                      </a:r>
                      <a:r>
                        <a:rPr>
                          <a:latin typeface="+mj-lt"/>
                          <a:ea typeface="+mj-ea"/>
                          <a:cs typeface="+mj-cs"/>
                          <a:sym typeface="Helvetica"/>
                        </a:rPr>
                        <a:t>개설 과목 관리 </a:t>
                      </a:r>
                      <a:r>
                        <a:t>: </a:t>
                      </a:r>
                      <a:r>
                        <a:rPr>
                          <a:latin typeface="+mj-lt"/>
                          <a:ea typeface="+mj-ea"/>
                          <a:cs typeface="+mj-cs"/>
                          <a:sym typeface="Helvetica"/>
                        </a:rPr>
                        <a:t>과목 정보를 수정</a:t>
                      </a:r>
                      <a:r>
                        <a:t>, </a:t>
                      </a:r>
                      <a:r>
                        <a:rPr>
                          <a:latin typeface="+mj-lt"/>
                          <a:ea typeface="+mj-ea"/>
                          <a:cs typeface="+mj-cs"/>
                          <a:sym typeface="Helvetica"/>
                        </a:rPr>
                        <a:t>등록</a:t>
                      </a:r>
                      <a:r>
                        <a:t>, </a:t>
                      </a:r>
                      <a:r>
                        <a:rPr>
                          <a:latin typeface="+mj-lt"/>
                          <a:ea typeface="+mj-ea"/>
                          <a:cs typeface="+mj-cs"/>
                          <a:sym typeface="Helvetica"/>
                        </a:rPr>
                        <a:t>조회</a:t>
                      </a:r>
                      <a:r>
                        <a:t>, </a:t>
                      </a:r>
                      <a:r>
                        <a:rPr>
                          <a:latin typeface="+mj-lt"/>
                          <a:ea typeface="+mj-ea"/>
                          <a:cs typeface="+mj-cs"/>
                          <a:sym typeface="Helvetica"/>
                        </a:rPr>
                        <a:t>삭제</a:t>
                      </a:r>
                    </a:p>
                    <a:p>
                      <a:pPr indent="76200" algn="just">
                        <a:lnSpc>
                          <a:spcPct val="115000"/>
                        </a:lnSpc>
                        <a:defRPr sz="1700"/>
                      </a:pPr>
                      <a:r>
                        <a:t>4. </a:t>
                      </a:r>
                      <a:r>
                        <a:rPr>
                          <a:latin typeface="+mj-lt"/>
                          <a:ea typeface="+mj-ea"/>
                          <a:cs typeface="+mj-cs"/>
                          <a:sym typeface="Helvetica"/>
                        </a:rPr>
                        <a:t>개설 과정 관리 </a:t>
                      </a:r>
                      <a:r>
                        <a:t>: </a:t>
                      </a:r>
                      <a:r>
                        <a:rPr>
                          <a:latin typeface="+mj-lt"/>
                          <a:ea typeface="+mj-ea"/>
                          <a:cs typeface="+mj-cs"/>
                          <a:sym typeface="Helvetica"/>
                        </a:rPr>
                        <a:t>과정 정보 수정</a:t>
                      </a:r>
                      <a:r>
                        <a:t>, </a:t>
                      </a:r>
                      <a:r>
                        <a:rPr>
                          <a:latin typeface="+mj-lt"/>
                          <a:ea typeface="+mj-ea"/>
                          <a:cs typeface="+mj-cs"/>
                          <a:sym typeface="Helvetica"/>
                        </a:rPr>
                        <a:t>등록</a:t>
                      </a:r>
                      <a:r>
                        <a:t>, </a:t>
                      </a:r>
                      <a:r>
                        <a:rPr>
                          <a:latin typeface="+mj-lt"/>
                          <a:ea typeface="+mj-ea"/>
                          <a:cs typeface="+mj-cs"/>
                          <a:sym typeface="Helvetica"/>
                        </a:rPr>
                        <a:t>조회</a:t>
                      </a:r>
                      <a:r>
                        <a:t>, </a:t>
                      </a:r>
                      <a:r>
                        <a:rPr>
                          <a:latin typeface="+mj-lt"/>
                          <a:ea typeface="+mj-ea"/>
                          <a:cs typeface="+mj-cs"/>
                          <a:sym typeface="Helvetica"/>
                        </a:rPr>
                        <a:t>삭제</a:t>
                      </a:r>
                    </a:p>
                    <a:p>
                      <a:pPr indent="76200" algn="just">
                        <a:lnSpc>
                          <a:spcPct val="115000"/>
                        </a:lnSpc>
                        <a:defRPr sz="1700"/>
                      </a:pPr>
                      <a:r>
                        <a:t>5. </a:t>
                      </a:r>
                      <a:r>
                        <a:rPr>
                          <a:latin typeface="+mj-lt"/>
                          <a:ea typeface="+mj-ea"/>
                          <a:cs typeface="+mj-cs"/>
                          <a:sym typeface="Helvetica"/>
                        </a:rPr>
                        <a:t>교육생 관리 </a:t>
                      </a:r>
                      <a:r>
                        <a:t>: </a:t>
                      </a:r>
                      <a:r>
                        <a:rPr>
                          <a:latin typeface="+mj-lt"/>
                          <a:ea typeface="+mj-ea"/>
                          <a:cs typeface="+mj-cs"/>
                          <a:sym typeface="Helvetica"/>
                        </a:rPr>
                        <a:t>정보 등록</a:t>
                      </a:r>
                      <a:r>
                        <a:t>, </a:t>
                      </a:r>
                      <a:r>
                        <a:rPr>
                          <a:latin typeface="+mj-lt"/>
                          <a:ea typeface="+mj-ea"/>
                          <a:cs typeface="+mj-cs"/>
                          <a:sym typeface="Helvetica"/>
                        </a:rPr>
                        <a:t>조회</a:t>
                      </a:r>
                      <a:r>
                        <a:t>, </a:t>
                      </a:r>
                      <a:r>
                        <a:rPr>
                          <a:latin typeface="+mj-lt"/>
                          <a:ea typeface="+mj-ea"/>
                          <a:cs typeface="+mj-cs"/>
                          <a:sym typeface="Helvetica"/>
                        </a:rPr>
                        <a:t>수정</a:t>
                      </a:r>
                      <a:r>
                        <a:t>, </a:t>
                      </a:r>
                      <a:r>
                        <a:rPr>
                          <a:latin typeface="+mj-lt"/>
                          <a:ea typeface="+mj-ea"/>
                          <a:cs typeface="+mj-cs"/>
                          <a:sym typeface="Helvetica"/>
                        </a:rPr>
                        <a:t>삭제</a:t>
                      </a:r>
                    </a:p>
                    <a:p>
                      <a:pPr indent="76200" algn="just">
                        <a:lnSpc>
                          <a:spcPct val="115000"/>
                        </a:lnSpc>
                        <a:defRPr sz="1700"/>
                      </a:pPr>
                      <a:r>
                        <a:t>6. </a:t>
                      </a:r>
                      <a:r>
                        <a:rPr>
                          <a:latin typeface="+mj-lt"/>
                          <a:ea typeface="+mj-ea"/>
                          <a:cs typeface="+mj-cs"/>
                          <a:sym typeface="Helvetica"/>
                        </a:rPr>
                        <a:t>성적 조회 </a:t>
                      </a:r>
                      <a:r>
                        <a:t>: </a:t>
                      </a:r>
                      <a:r>
                        <a:rPr>
                          <a:latin typeface="+mj-lt"/>
                          <a:ea typeface="+mj-ea"/>
                          <a:cs typeface="+mj-cs"/>
                          <a:sym typeface="Helvetica"/>
                        </a:rPr>
                        <a:t>특정 과정 특정 교육생으로 검색해서 조회</a:t>
                      </a:r>
                    </a:p>
                    <a:p>
                      <a:pPr indent="76200" algn="just">
                        <a:lnSpc>
                          <a:spcPct val="115000"/>
                        </a:lnSpc>
                        <a:defRPr sz="1700"/>
                      </a:pPr>
                      <a:r>
                        <a:t>7. </a:t>
                      </a:r>
                      <a:r>
                        <a:rPr>
                          <a:latin typeface="+mj-lt"/>
                          <a:ea typeface="+mj-ea"/>
                          <a:cs typeface="+mj-cs"/>
                          <a:sym typeface="Helvetica"/>
                        </a:rPr>
                        <a:t>강의 평가 관리 </a:t>
                      </a:r>
                      <a:r>
                        <a:t>: </a:t>
                      </a:r>
                      <a:r>
                        <a:rPr>
                          <a:latin typeface="+mj-lt"/>
                          <a:ea typeface="+mj-ea"/>
                          <a:cs typeface="+mj-cs"/>
                          <a:sym typeface="Helvetica"/>
                        </a:rPr>
                        <a:t>강의가 끝나는날 작성 가능</a:t>
                      </a:r>
                      <a:r>
                        <a:t>. </a:t>
                      </a:r>
                      <a:r>
                        <a:rPr>
                          <a:latin typeface="+mj-lt"/>
                          <a:ea typeface="+mj-ea"/>
                          <a:cs typeface="+mj-cs"/>
                          <a:sym typeface="Helvetica"/>
                        </a:rPr>
                        <a:t>일정 기간 이후 작성 금지</a:t>
                      </a:r>
                    </a:p>
                    <a:p>
                      <a:pPr indent="76200" algn="just">
                        <a:lnSpc>
                          <a:spcPct val="115000"/>
                        </a:lnSpc>
                        <a:defRPr sz="1700"/>
                      </a:pPr>
                      <a:r>
                        <a:t>8. </a:t>
                      </a:r>
                      <a:r>
                        <a:rPr>
                          <a:latin typeface="+mj-lt"/>
                          <a:ea typeface="+mj-ea"/>
                          <a:cs typeface="+mj-cs"/>
                          <a:sym typeface="Helvetica"/>
                        </a:rPr>
                        <a:t>구인 정보 관리 </a:t>
                      </a:r>
                      <a:r>
                        <a:t>: </a:t>
                      </a:r>
                      <a:r>
                        <a:rPr>
                          <a:latin typeface="+mj-lt"/>
                          <a:ea typeface="+mj-ea"/>
                          <a:cs typeface="+mj-cs"/>
                          <a:sym typeface="Helvetica"/>
                        </a:rPr>
                        <a:t>구인정보 조회</a:t>
                      </a:r>
                      <a:r>
                        <a:t>, </a:t>
                      </a:r>
                      <a:r>
                        <a:rPr>
                          <a:latin typeface="+mj-lt"/>
                          <a:ea typeface="+mj-ea"/>
                          <a:cs typeface="+mj-cs"/>
                          <a:sym typeface="Helvetica"/>
                        </a:rPr>
                        <a:t>추가</a:t>
                      </a:r>
                      <a:r>
                        <a:t>, </a:t>
                      </a:r>
                      <a:r>
                        <a:rPr>
                          <a:latin typeface="+mj-lt"/>
                          <a:ea typeface="+mj-ea"/>
                          <a:cs typeface="+mj-cs"/>
                          <a:sym typeface="Helvetica"/>
                        </a:rPr>
                        <a:t>수정</a:t>
                      </a:r>
                      <a:r>
                        <a:t>, </a:t>
                      </a:r>
                      <a:r>
                        <a:rPr>
                          <a:latin typeface="+mj-lt"/>
                          <a:ea typeface="+mj-ea"/>
                          <a:cs typeface="+mj-cs"/>
                          <a:sym typeface="Helvetica"/>
                        </a:rPr>
                        <a:t>삭제</a:t>
                      </a:r>
                    </a:p>
                  </a:txBody>
                  <a:tcPr marL="91425" marR="91425" marT="91425" marB="91425" anchor="t" anchorCtr="0" horzOverflow="overflow">
                    <a:lnL>
                      <a:solidFill>
                        <a:srgbClr val="9E9E9E"/>
                      </a:solidFill>
                    </a:lnL>
                    <a:lnR>
                      <a:solidFill>
                        <a:srgbClr val="9E9E9E"/>
                      </a:solidFill>
                    </a:lnR>
                    <a:lnT>
                      <a:solidFill>
                        <a:srgbClr val="9E9E9E"/>
                      </a:solidFill>
                    </a:lnT>
                    <a:lnB>
                      <a:solidFill>
                        <a:srgbClr val="9E9E9E"/>
                      </a:solidFill>
                    </a:lnB>
                    <a:solidFill>
                      <a:srgbClr val="FFFFFF"/>
                    </a:solidFill>
                  </a:tcPr>
                </a:tc>
              </a:tr>
              <a:tr h="1331925">
                <a:tc vMerge="1">
                  <a:tcPr/>
                </a:tc>
                <a:tc>
                  <a:txBody>
                    <a:bodyPr/>
                    <a:lstStyle/>
                    <a:p>
                      <a:pPr algn="ctr">
                        <a:defRPr sz="1800"/>
                      </a:pPr>
                      <a:r>
                        <a:rPr sz="1700">
                          <a:latin typeface="+mj-lt"/>
                          <a:ea typeface="+mj-ea"/>
                          <a:cs typeface="+mj-cs"/>
                          <a:sym typeface="Helvetica"/>
                        </a:rPr>
                        <a:t>교사</a:t>
                      </a:r>
                    </a:p>
                  </a:txBody>
                  <a:tcPr marL="91425" marR="91425" marT="91425" marB="91425" anchor="ctr" anchorCtr="0" horzOverflow="overflow">
                    <a:lnL>
                      <a:solidFill>
                        <a:srgbClr val="9E9E9E"/>
                      </a:solidFill>
                    </a:lnL>
                    <a:lnR>
                      <a:solidFill>
                        <a:srgbClr val="9E9E9E"/>
                      </a:solidFill>
                    </a:lnR>
                    <a:lnT>
                      <a:solidFill>
                        <a:srgbClr val="9E9E9E"/>
                      </a:solidFill>
                    </a:lnT>
                    <a:lnB>
                      <a:solidFill>
                        <a:srgbClr val="9E9E9E"/>
                      </a:solidFill>
                    </a:lnB>
                    <a:solidFill>
                      <a:srgbClr val="FFFFFF"/>
                    </a:solidFill>
                  </a:tcPr>
                </a:tc>
                <a:tc>
                  <a:txBody>
                    <a:bodyPr/>
                    <a:lstStyle/>
                    <a:p>
                      <a:pPr algn="l">
                        <a:defRPr sz="1700"/>
                      </a:pPr>
                      <a:r>
                        <a:t>1. </a:t>
                      </a:r>
                      <a:r>
                        <a:rPr>
                          <a:latin typeface="+mj-lt"/>
                          <a:ea typeface="+mj-ea"/>
                          <a:cs typeface="+mj-cs"/>
                          <a:sym typeface="Helvetica"/>
                        </a:rPr>
                        <a:t>강의스케줄 조회</a:t>
                      </a:r>
                    </a:p>
                    <a:p>
                      <a:pPr algn="l">
                        <a:defRPr sz="1700"/>
                      </a:pPr>
                      <a:r>
                        <a:t>2. </a:t>
                      </a:r>
                      <a:r>
                        <a:rPr>
                          <a:latin typeface="+mj-lt"/>
                          <a:ea typeface="+mj-ea"/>
                          <a:cs typeface="+mj-cs"/>
                          <a:sym typeface="Helvetica"/>
                        </a:rPr>
                        <a:t>출결</a:t>
                      </a:r>
                      <a:r>
                        <a:t>, </a:t>
                      </a:r>
                      <a:r>
                        <a:rPr>
                          <a:latin typeface="+mj-lt"/>
                          <a:ea typeface="+mj-ea"/>
                          <a:cs typeface="+mj-cs"/>
                          <a:sym typeface="Helvetica"/>
                        </a:rPr>
                        <a:t>필기</a:t>
                      </a:r>
                      <a:r>
                        <a:t>, </a:t>
                      </a:r>
                      <a:r>
                        <a:rPr>
                          <a:latin typeface="+mj-lt"/>
                          <a:ea typeface="+mj-ea"/>
                          <a:cs typeface="+mj-cs"/>
                          <a:sym typeface="Helvetica"/>
                        </a:rPr>
                        <a:t>실기의 배점 입력 및 조회 </a:t>
                      </a:r>
                    </a:p>
                    <a:p>
                      <a:pPr algn="l">
                        <a:defRPr sz="1700"/>
                      </a:pPr>
                      <a:r>
                        <a:t>3. </a:t>
                      </a:r>
                      <a:r>
                        <a:rPr>
                          <a:latin typeface="+mj-lt"/>
                          <a:ea typeface="+mj-ea"/>
                          <a:cs typeface="+mj-cs"/>
                          <a:sym typeface="Helvetica"/>
                        </a:rPr>
                        <a:t>시험 날짜 추가</a:t>
                      </a:r>
                    </a:p>
                    <a:p>
                      <a:pPr algn="just">
                        <a:lnSpc>
                          <a:spcPct val="115000"/>
                        </a:lnSpc>
                        <a:defRPr sz="1700"/>
                      </a:pPr>
                      <a:r>
                        <a:t>4. </a:t>
                      </a:r>
                      <a:r>
                        <a:rPr>
                          <a:latin typeface="+mj-lt"/>
                          <a:ea typeface="+mj-ea"/>
                          <a:cs typeface="+mj-cs"/>
                          <a:sym typeface="Helvetica"/>
                        </a:rPr>
                        <a:t>학생 출결</a:t>
                      </a:r>
                      <a:r>
                        <a:t>, </a:t>
                      </a:r>
                      <a:r>
                        <a:rPr>
                          <a:latin typeface="+mj-lt"/>
                          <a:ea typeface="+mj-ea"/>
                          <a:cs typeface="+mj-cs"/>
                          <a:sym typeface="Helvetica"/>
                        </a:rPr>
                        <a:t>필기</a:t>
                      </a:r>
                      <a:r>
                        <a:t>, </a:t>
                      </a:r>
                      <a:r>
                        <a:rPr>
                          <a:latin typeface="+mj-lt"/>
                          <a:ea typeface="+mj-ea"/>
                          <a:cs typeface="+mj-cs"/>
                          <a:sym typeface="Helvetica"/>
                        </a:rPr>
                        <a:t>실기 성적 입력</a:t>
                      </a:r>
                      <a:r>
                        <a:t>/</a:t>
                      </a:r>
                      <a:r>
                        <a:rPr>
                          <a:latin typeface="+mj-lt"/>
                          <a:ea typeface="+mj-ea"/>
                          <a:cs typeface="+mj-cs"/>
                          <a:sym typeface="Helvetica"/>
                        </a:rPr>
                        <a:t>삭제 </a:t>
                      </a:r>
                      <a:r>
                        <a:t>: </a:t>
                      </a:r>
                      <a:r>
                        <a:rPr>
                          <a:latin typeface="+mj-lt"/>
                          <a:ea typeface="+mj-ea"/>
                          <a:cs typeface="+mj-cs"/>
                          <a:sym typeface="Helvetica"/>
                        </a:rPr>
                        <a:t>강의를 마친 과목</a:t>
                      </a:r>
                      <a:r>
                        <a:t> </a:t>
                      </a:r>
                    </a:p>
                    <a:p>
                      <a:pPr algn="just">
                        <a:lnSpc>
                          <a:spcPct val="115000"/>
                        </a:lnSpc>
                        <a:defRPr sz="1700"/>
                      </a:pPr>
                      <a:r>
                        <a:t>5. </a:t>
                      </a:r>
                      <a:r>
                        <a:rPr>
                          <a:latin typeface="+mj-lt"/>
                          <a:ea typeface="+mj-ea"/>
                          <a:cs typeface="+mj-cs"/>
                          <a:sym typeface="Helvetica"/>
                        </a:rPr>
                        <a:t>교육생의 출결 조회 </a:t>
                      </a:r>
                      <a:r>
                        <a:t>: </a:t>
                      </a:r>
                      <a:r>
                        <a:rPr>
                          <a:latin typeface="+mj-lt"/>
                          <a:ea typeface="+mj-ea"/>
                          <a:cs typeface="+mj-cs"/>
                          <a:sym typeface="Helvetica"/>
                        </a:rPr>
                        <a:t>특정 과정 특정 교육생 특정 기간별 출결 검색</a:t>
                      </a:r>
                    </a:p>
                    <a:p>
                      <a:pPr algn="just">
                        <a:lnSpc>
                          <a:spcPct val="115000"/>
                        </a:lnSpc>
                        <a:defRPr sz="1700"/>
                      </a:pPr>
                      <a:r>
                        <a:t>6. </a:t>
                      </a:r>
                      <a:r>
                        <a:rPr>
                          <a:latin typeface="+mj-lt"/>
                          <a:ea typeface="+mj-ea"/>
                          <a:cs typeface="+mj-cs"/>
                          <a:sym typeface="Helvetica"/>
                        </a:rPr>
                        <a:t>강의평가 조회</a:t>
                      </a:r>
                    </a:p>
                  </a:txBody>
                  <a:tcPr marL="91425" marR="91425" marT="91425" marB="91425" anchor="t" anchorCtr="0" horzOverflow="overflow">
                    <a:lnL>
                      <a:solidFill>
                        <a:srgbClr val="9E9E9E"/>
                      </a:solidFill>
                    </a:lnL>
                    <a:lnR>
                      <a:solidFill>
                        <a:srgbClr val="9E9E9E"/>
                      </a:solidFill>
                    </a:lnR>
                    <a:lnT>
                      <a:solidFill>
                        <a:srgbClr val="9E9E9E"/>
                      </a:solidFill>
                    </a:lnT>
                    <a:lnB>
                      <a:solidFill>
                        <a:srgbClr val="9E9E9E"/>
                      </a:solidFill>
                    </a:lnB>
                    <a:solidFill>
                      <a:srgbClr val="FFFFFF"/>
                    </a:solidFill>
                  </a:tcPr>
                </a:tc>
              </a:tr>
              <a:tr h="1331925">
                <a:tc vMerge="1">
                  <a:tcPr/>
                </a:tc>
                <a:tc>
                  <a:txBody>
                    <a:bodyPr/>
                    <a:lstStyle/>
                    <a:p>
                      <a:pPr algn="ctr">
                        <a:defRPr sz="1800"/>
                      </a:pPr>
                      <a:r>
                        <a:rPr sz="1700">
                          <a:latin typeface="+mj-lt"/>
                          <a:ea typeface="+mj-ea"/>
                          <a:cs typeface="+mj-cs"/>
                          <a:sym typeface="Helvetica"/>
                        </a:rPr>
                        <a:t>교육생</a:t>
                      </a:r>
                    </a:p>
                  </a:txBody>
                  <a:tcPr marL="91425" marR="91425" marT="91425" marB="91425" anchor="ctr" anchorCtr="0" horzOverflow="overflow">
                    <a:lnL>
                      <a:solidFill>
                        <a:srgbClr val="9E9E9E"/>
                      </a:solidFill>
                    </a:lnL>
                    <a:lnR>
                      <a:solidFill>
                        <a:srgbClr val="9E9E9E"/>
                      </a:solidFill>
                    </a:lnR>
                    <a:lnT>
                      <a:solidFill>
                        <a:srgbClr val="9E9E9E"/>
                      </a:solidFill>
                    </a:lnT>
                    <a:lnB>
                      <a:solidFill>
                        <a:srgbClr val="9E9E9E"/>
                      </a:solidFill>
                    </a:lnB>
                    <a:solidFill>
                      <a:srgbClr val="FFFFFF"/>
                    </a:solidFill>
                  </a:tcPr>
                </a:tc>
                <a:tc>
                  <a:txBody>
                    <a:bodyPr/>
                    <a:lstStyle/>
                    <a:p>
                      <a:pPr algn="just">
                        <a:lnSpc>
                          <a:spcPct val="115000"/>
                        </a:lnSpc>
                        <a:defRPr sz="1700"/>
                      </a:pPr>
                      <a:r>
                        <a:t>1. </a:t>
                      </a:r>
                      <a:r>
                        <a:rPr>
                          <a:latin typeface="+mj-lt"/>
                          <a:ea typeface="+mj-ea"/>
                          <a:cs typeface="+mj-cs"/>
                          <a:sym typeface="Helvetica"/>
                        </a:rPr>
                        <a:t>출결정보 조회 및 입력 </a:t>
                      </a:r>
                      <a:r>
                        <a:t>: </a:t>
                      </a:r>
                      <a:r>
                        <a:rPr>
                          <a:latin typeface="+mj-lt"/>
                          <a:ea typeface="+mj-ea"/>
                          <a:cs typeface="+mj-cs"/>
                          <a:sym typeface="Helvetica"/>
                        </a:rPr>
                        <a:t>본인의 정보만 조회</a:t>
                      </a:r>
                      <a:r>
                        <a:t>, </a:t>
                      </a:r>
                      <a:r>
                        <a:rPr>
                          <a:latin typeface="+mj-lt"/>
                          <a:ea typeface="+mj-ea"/>
                          <a:cs typeface="+mj-cs"/>
                          <a:sym typeface="Helvetica"/>
                        </a:rPr>
                        <a:t>정상</a:t>
                      </a:r>
                      <a:r>
                        <a:t>/</a:t>
                      </a:r>
                      <a:r>
                        <a:rPr>
                          <a:latin typeface="+mj-lt"/>
                          <a:ea typeface="+mj-ea"/>
                          <a:cs typeface="+mj-cs"/>
                          <a:sym typeface="Helvetica"/>
                        </a:rPr>
                        <a:t>지각</a:t>
                      </a:r>
                      <a:r>
                        <a:t>/</a:t>
                      </a:r>
                      <a:r>
                        <a:rPr>
                          <a:latin typeface="+mj-lt"/>
                          <a:ea typeface="+mj-ea"/>
                          <a:cs typeface="+mj-cs"/>
                          <a:sym typeface="Helvetica"/>
                        </a:rPr>
                        <a:t>조퇴</a:t>
                      </a:r>
                      <a:r>
                        <a:t>/</a:t>
                      </a:r>
                      <a:r>
                        <a:rPr>
                          <a:latin typeface="+mj-lt"/>
                          <a:ea typeface="+mj-ea"/>
                          <a:cs typeface="+mj-cs"/>
                          <a:sym typeface="Helvetica"/>
                        </a:rPr>
                        <a:t>외출</a:t>
                      </a:r>
                      <a:r>
                        <a:t>/</a:t>
                      </a:r>
                      <a:r>
                        <a:rPr>
                          <a:latin typeface="+mj-lt"/>
                          <a:ea typeface="+mj-ea"/>
                          <a:cs typeface="+mj-cs"/>
                          <a:sym typeface="Helvetica"/>
                        </a:rPr>
                        <a:t>병가</a:t>
                      </a:r>
                      <a:r>
                        <a:t>/</a:t>
                      </a:r>
                      <a:r>
                        <a:rPr>
                          <a:latin typeface="+mj-lt"/>
                          <a:ea typeface="+mj-ea"/>
                          <a:cs typeface="+mj-cs"/>
                          <a:sym typeface="Helvetica"/>
                        </a:rPr>
                        <a:t>기타 중 입력</a:t>
                      </a:r>
                    </a:p>
                    <a:p>
                      <a:pPr algn="just">
                        <a:lnSpc>
                          <a:spcPct val="115000"/>
                        </a:lnSpc>
                        <a:defRPr sz="1700"/>
                      </a:pPr>
                      <a:r>
                        <a:t>2. </a:t>
                      </a:r>
                      <a:r>
                        <a:rPr>
                          <a:latin typeface="+mj-lt"/>
                          <a:ea typeface="+mj-ea"/>
                          <a:cs typeface="+mj-cs"/>
                          <a:sym typeface="Helvetica"/>
                        </a:rPr>
                        <a:t>성적 조회</a:t>
                      </a:r>
                    </a:p>
                    <a:p>
                      <a:pPr algn="just">
                        <a:lnSpc>
                          <a:spcPct val="115000"/>
                        </a:lnSpc>
                        <a:defRPr sz="1700"/>
                      </a:pPr>
                      <a:r>
                        <a:t>3. </a:t>
                      </a:r>
                      <a:r>
                        <a:rPr>
                          <a:latin typeface="+mj-lt"/>
                          <a:ea typeface="+mj-ea"/>
                          <a:cs typeface="+mj-cs"/>
                          <a:sym typeface="Helvetica"/>
                        </a:rPr>
                        <a:t>강의평가 </a:t>
                      </a:r>
                      <a:r>
                        <a:t>: </a:t>
                      </a:r>
                      <a:r>
                        <a:rPr>
                          <a:latin typeface="+mj-lt"/>
                          <a:ea typeface="+mj-ea"/>
                          <a:cs typeface="+mj-cs"/>
                          <a:sym typeface="Helvetica"/>
                        </a:rPr>
                        <a:t>과정이 끝난뒤 일정 기간 입력 가능</a:t>
                      </a:r>
                    </a:p>
                    <a:p>
                      <a:pPr algn="just">
                        <a:lnSpc>
                          <a:spcPct val="115000"/>
                        </a:lnSpc>
                        <a:defRPr sz="1700"/>
                      </a:pPr>
                      <a:r>
                        <a:t>4. </a:t>
                      </a:r>
                      <a:r>
                        <a:rPr>
                          <a:latin typeface="+mj-lt"/>
                          <a:ea typeface="+mj-ea"/>
                          <a:cs typeface="+mj-cs"/>
                          <a:sym typeface="Helvetica"/>
                        </a:rPr>
                        <a:t>개인정보 조회 및 수정 </a:t>
                      </a:r>
                      <a:r>
                        <a:t>: </a:t>
                      </a:r>
                      <a:r>
                        <a:rPr>
                          <a:latin typeface="+mj-lt"/>
                          <a:ea typeface="+mj-ea"/>
                          <a:cs typeface="+mj-cs"/>
                          <a:sym typeface="Helvetica"/>
                        </a:rPr>
                        <a:t>이름</a:t>
                      </a:r>
                      <a:r>
                        <a:t>, </a:t>
                      </a:r>
                      <a:r>
                        <a:rPr>
                          <a:latin typeface="+mj-lt"/>
                          <a:ea typeface="+mj-ea"/>
                          <a:cs typeface="+mj-cs"/>
                          <a:sym typeface="Helvetica"/>
                        </a:rPr>
                        <a:t>전화번호</a:t>
                      </a:r>
                      <a:r>
                        <a:t>, </a:t>
                      </a:r>
                      <a:r>
                        <a:rPr>
                          <a:latin typeface="+mj-lt"/>
                          <a:ea typeface="+mj-ea"/>
                          <a:cs typeface="+mj-cs"/>
                          <a:sym typeface="Helvetica"/>
                        </a:rPr>
                        <a:t>취업유무</a:t>
                      </a:r>
                    </a:p>
                    <a:p>
                      <a:pPr algn="just">
                        <a:lnSpc>
                          <a:spcPct val="115000"/>
                        </a:lnSpc>
                        <a:defRPr sz="1700"/>
                      </a:pPr>
                      <a:r>
                        <a:t>5. </a:t>
                      </a:r>
                      <a:r>
                        <a:rPr>
                          <a:latin typeface="+mj-lt"/>
                          <a:ea typeface="+mj-ea"/>
                          <a:cs typeface="+mj-cs"/>
                          <a:sym typeface="Helvetica"/>
                        </a:rPr>
                        <a:t>구인정보 조회 </a:t>
                      </a:r>
                      <a:r>
                        <a:t>: </a:t>
                      </a:r>
                      <a:r>
                        <a:rPr>
                          <a:latin typeface="+mj-lt"/>
                          <a:ea typeface="+mj-ea"/>
                          <a:cs typeface="+mj-cs"/>
                          <a:sym typeface="Helvetica"/>
                        </a:rPr>
                        <a:t>마감일이 지난 공고는 조회 불가능 </a:t>
                      </a:r>
                    </a:p>
                  </a:txBody>
                  <a:tcPr marL="91425" marR="91425" marT="91425" marB="91425" anchor="t" anchorCtr="0" horzOverflow="overflow">
                    <a:lnL>
                      <a:solidFill>
                        <a:srgbClr val="9E9E9E"/>
                      </a:solidFill>
                    </a:lnL>
                    <a:lnR>
                      <a:solidFill>
                        <a:srgbClr val="9E9E9E"/>
                      </a:solidFill>
                    </a:lnR>
                    <a:lnT>
                      <a:solidFill>
                        <a:srgbClr val="9E9E9E"/>
                      </a:solidFill>
                    </a:lnT>
                    <a:lnB>
                      <a:solidFill>
                        <a:srgbClr val="9E9E9E"/>
                      </a:solidFill>
                    </a:lnB>
                    <a:solidFill>
                      <a:srgbClr val="FFFFFF"/>
                    </a:solidFill>
                  </a:tcPr>
                </a:tc>
              </a:tr>
            </a:tbl>
          </a:graphicData>
        </a:graphic>
      </p:graphicFrame>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Google Shape;413;gb285b4c015_0_165"/>
          <p:cNvSpPr txBox="1"/>
          <p:nvPr>
            <p:ph type="title"/>
          </p:nvPr>
        </p:nvSpPr>
        <p:spPr>
          <a:xfrm>
            <a:off x="829237" y="473109"/>
            <a:ext cx="10896004" cy="1133401"/>
          </a:xfrm>
          <a:prstGeom prst="rect">
            <a:avLst/>
          </a:prstGeom>
        </p:spPr>
        <p:txBody>
          <a:bodyPr/>
          <a:lstStyle/>
          <a:p>
            <a:pPr/>
            <a:r>
              <a:t>05 기능</a:t>
            </a:r>
          </a:p>
        </p:txBody>
      </p:sp>
      <p:sp>
        <p:nvSpPr>
          <p:cNvPr id="448" name="Google Shape;414;gb285b4c015_0_165"/>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449" name="Google Shape;415;gb285b4c015_0_165"/>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시험 및 성적</a:t>
            </a:r>
          </a:p>
        </p:txBody>
      </p:sp>
      <p:pic>
        <p:nvPicPr>
          <p:cNvPr id="450" name="Google Shape;416;gb285b4c015_0_165" descr="Google Shape;416;gb285b4c015_0_165"/>
          <p:cNvPicPr>
            <a:picLocks noChangeAspect="1"/>
          </p:cNvPicPr>
          <p:nvPr/>
        </p:nvPicPr>
        <p:blipFill>
          <a:blip r:embed="rId2">
            <a:extLst/>
          </a:blip>
          <a:stretch>
            <a:fillRect/>
          </a:stretch>
        </p:blipFill>
        <p:spPr>
          <a:xfrm>
            <a:off x="199575" y="1884758"/>
            <a:ext cx="4171952" cy="3038477"/>
          </a:xfrm>
          <a:prstGeom prst="rect">
            <a:avLst/>
          </a:prstGeom>
          <a:ln w="12700">
            <a:miter lim="400000"/>
          </a:ln>
        </p:spPr>
      </p:pic>
      <p:pic>
        <p:nvPicPr>
          <p:cNvPr id="451" name="Google Shape;417;gb285b4c015_0_165" descr="Google Shape;417;gb285b4c015_0_165"/>
          <p:cNvPicPr>
            <a:picLocks noChangeAspect="1"/>
          </p:cNvPicPr>
          <p:nvPr/>
        </p:nvPicPr>
        <p:blipFill>
          <a:blip r:embed="rId3">
            <a:extLst/>
          </a:blip>
          <a:stretch>
            <a:fillRect/>
          </a:stretch>
        </p:blipFill>
        <p:spPr>
          <a:xfrm>
            <a:off x="4523925" y="1884758"/>
            <a:ext cx="8328474" cy="4974952"/>
          </a:xfrm>
          <a:prstGeom prst="rect">
            <a:avLst/>
          </a:prstGeom>
          <a:ln w="12700">
            <a:miter lim="400000"/>
          </a:ln>
        </p:spPr>
      </p:pic>
      <p:pic>
        <p:nvPicPr>
          <p:cNvPr id="452" name="Google Shape;418;gb285b4c015_0_165" descr="Google Shape;418;gb285b4c015_0_165"/>
          <p:cNvPicPr>
            <a:picLocks noChangeAspect="1"/>
          </p:cNvPicPr>
          <p:nvPr/>
        </p:nvPicPr>
        <p:blipFill>
          <a:blip r:embed="rId4">
            <a:extLst/>
          </a:blip>
          <a:stretch>
            <a:fillRect/>
          </a:stretch>
        </p:blipFill>
        <p:spPr>
          <a:xfrm>
            <a:off x="199575" y="6859699"/>
            <a:ext cx="8020565" cy="274150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Google Shape;423;gb285b4c015_0_170"/>
          <p:cNvSpPr txBox="1"/>
          <p:nvPr>
            <p:ph type="title"/>
          </p:nvPr>
        </p:nvSpPr>
        <p:spPr>
          <a:xfrm>
            <a:off x="829237" y="473109"/>
            <a:ext cx="10896004" cy="1133401"/>
          </a:xfrm>
          <a:prstGeom prst="rect">
            <a:avLst/>
          </a:prstGeom>
        </p:spPr>
        <p:txBody>
          <a:bodyPr/>
          <a:lstStyle/>
          <a:p>
            <a:pPr/>
            <a:r>
              <a:t>05 기능</a:t>
            </a:r>
          </a:p>
        </p:txBody>
      </p:sp>
      <p:sp>
        <p:nvSpPr>
          <p:cNvPr id="455" name="Google Shape;424;gb285b4c015_0_17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456" name="Google Shape;425;gb285b4c015_0_170" descr="Google Shape;425;gb285b4c015_0_170"/>
          <p:cNvPicPr>
            <a:picLocks noChangeAspect="1"/>
          </p:cNvPicPr>
          <p:nvPr/>
        </p:nvPicPr>
        <p:blipFill>
          <a:blip r:embed="rId2">
            <a:extLst/>
          </a:blip>
          <a:stretch>
            <a:fillRect/>
          </a:stretch>
        </p:blipFill>
        <p:spPr>
          <a:xfrm>
            <a:off x="152400" y="2167933"/>
            <a:ext cx="12700000" cy="7006062"/>
          </a:xfrm>
          <a:prstGeom prst="rect">
            <a:avLst/>
          </a:prstGeom>
          <a:ln w="12700">
            <a:miter lim="400000"/>
          </a:ln>
        </p:spPr>
      </p:pic>
      <p:sp>
        <p:nvSpPr>
          <p:cNvPr id="457" name="Google Shape;426;gb285b4c015_0_17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시험 및 성적</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Google Shape;431;gb285b4c015_0_194"/>
          <p:cNvSpPr txBox="1"/>
          <p:nvPr>
            <p:ph type="title"/>
          </p:nvPr>
        </p:nvSpPr>
        <p:spPr>
          <a:xfrm>
            <a:off x="829237" y="473109"/>
            <a:ext cx="10896004" cy="1133401"/>
          </a:xfrm>
          <a:prstGeom prst="rect">
            <a:avLst/>
          </a:prstGeom>
        </p:spPr>
        <p:txBody>
          <a:bodyPr/>
          <a:lstStyle/>
          <a:p>
            <a:pPr/>
            <a:r>
              <a:t>05 기능</a:t>
            </a:r>
          </a:p>
        </p:txBody>
      </p:sp>
      <p:sp>
        <p:nvSpPr>
          <p:cNvPr id="460" name="Google Shape;432;gb285b4c015_0_194"/>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461" name="Google Shape;433;gb285b4c015_0_194"/>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구인 공고</a:t>
            </a:r>
          </a:p>
        </p:txBody>
      </p:sp>
      <p:pic>
        <p:nvPicPr>
          <p:cNvPr id="462" name="Google Shape;434;gb285b4c015_0_194" descr="Google Shape;434;gb285b4c015_0_194"/>
          <p:cNvPicPr>
            <a:picLocks noChangeAspect="1"/>
          </p:cNvPicPr>
          <p:nvPr/>
        </p:nvPicPr>
        <p:blipFill>
          <a:blip r:embed="rId2">
            <a:extLst/>
          </a:blip>
          <a:stretch>
            <a:fillRect/>
          </a:stretch>
        </p:blipFill>
        <p:spPr>
          <a:xfrm>
            <a:off x="152400" y="1758910"/>
            <a:ext cx="4494628" cy="7842289"/>
          </a:xfrm>
          <a:prstGeom prst="rect">
            <a:avLst/>
          </a:prstGeom>
          <a:ln w="12700">
            <a:miter lim="400000"/>
          </a:ln>
        </p:spPr>
      </p:pic>
      <p:pic>
        <p:nvPicPr>
          <p:cNvPr id="463" name="Google Shape;435;gb285b4c015_0_194" descr="Google Shape;435;gb285b4c015_0_194"/>
          <p:cNvPicPr>
            <a:picLocks noChangeAspect="1"/>
          </p:cNvPicPr>
          <p:nvPr/>
        </p:nvPicPr>
        <p:blipFill>
          <a:blip r:embed="rId3">
            <a:extLst/>
          </a:blip>
          <a:stretch>
            <a:fillRect/>
          </a:stretch>
        </p:blipFill>
        <p:spPr>
          <a:xfrm>
            <a:off x="4799426" y="1758910"/>
            <a:ext cx="8052974" cy="3416666"/>
          </a:xfrm>
          <a:prstGeom prst="rect">
            <a:avLst/>
          </a:prstGeom>
          <a:ln w="12700">
            <a:miter lim="400000"/>
          </a:ln>
        </p:spPr>
      </p:pic>
      <p:pic>
        <p:nvPicPr>
          <p:cNvPr id="464" name="Google Shape;436;gb285b4c015_0_194" descr="Google Shape;436;gb285b4c015_0_194"/>
          <p:cNvPicPr>
            <a:picLocks noChangeAspect="1"/>
          </p:cNvPicPr>
          <p:nvPr/>
        </p:nvPicPr>
        <p:blipFill>
          <a:blip r:embed="rId4">
            <a:extLst/>
          </a:blip>
          <a:stretch>
            <a:fillRect/>
          </a:stretch>
        </p:blipFill>
        <p:spPr>
          <a:xfrm>
            <a:off x="4799426" y="5327975"/>
            <a:ext cx="6213295" cy="4273225"/>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Google Shape;441;gb285b4c015_0_199"/>
          <p:cNvSpPr txBox="1"/>
          <p:nvPr>
            <p:ph type="title"/>
          </p:nvPr>
        </p:nvSpPr>
        <p:spPr>
          <a:xfrm>
            <a:off x="829237" y="473109"/>
            <a:ext cx="10896004" cy="1133401"/>
          </a:xfrm>
          <a:prstGeom prst="rect">
            <a:avLst/>
          </a:prstGeom>
        </p:spPr>
        <p:txBody>
          <a:bodyPr/>
          <a:lstStyle/>
          <a:p>
            <a:pPr/>
            <a:r>
              <a:t>05 기능</a:t>
            </a:r>
          </a:p>
        </p:txBody>
      </p:sp>
      <p:sp>
        <p:nvSpPr>
          <p:cNvPr id="467" name="Google Shape;442;gb285b4c015_0_199"/>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468" name="Google Shape;443;gb285b4c015_0_199" descr="Google Shape;443;gb285b4c015_0_199"/>
          <p:cNvPicPr>
            <a:picLocks noChangeAspect="1"/>
          </p:cNvPicPr>
          <p:nvPr/>
        </p:nvPicPr>
        <p:blipFill>
          <a:blip r:embed="rId2">
            <a:extLst/>
          </a:blip>
          <a:stretch>
            <a:fillRect/>
          </a:stretch>
        </p:blipFill>
        <p:spPr>
          <a:xfrm>
            <a:off x="183863" y="2089260"/>
            <a:ext cx="7019926" cy="1771652"/>
          </a:xfrm>
          <a:prstGeom prst="rect">
            <a:avLst/>
          </a:prstGeom>
          <a:ln w="12700">
            <a:miter lim="400000"/>
          </a:ln>
        </p:spPr>
      </p:pic>
      <p:pic>
        <p:nvPicPr>
          <p:cNvPr id="469" name="Google Shape;444;gb285b4c015_0_199" descr="Google Shape;444;gb285b4c015_0_199"/>
          <p:cNvPicPr>
            <a:picLocks noChangeAspect="1"/>
          </p:cNvPicPr>
          <p:nvPr/>
        </p:nvPicPr>
        <p:blipFill>
          <a:blip r:embed="rId3">
            <a:extLst/>
          </a:blip>
          <a:srcRect l="0" t="0" r="23861" b="0"/>
          <a:stretch>
            <a:fillRect/>
          </a:stretch>
        </p:blipFill>
        <p:spPr>
          <a:xfrm>
            <a:off x="183861" y="4013298"/>
            <a:ext cx="7019927" cy="5029202"/>
          </a:xfrm>
          <a:prstGeom prst="rect">
            <a:avLst/>
          </a:prstGeom>
          <a:ln w="12700">
            <a:miter lim="400000"/>
          </a:ln>
        </p:spPr>
      </p:pic>
      <p:pic>
        <p:nvPicPr>
          <p:cNvPr id="470" name="Google Shape;445;gb285b4c015_0_199" descr="Google Shape;445;gb285b4c015_0_199"/>
          <p:cNvPicPr>
            <a:picLocks noChangeAspect="1"/>
          </p:cNvPicPr>
          <p:nvPr/>
        </p:nvPicPr>
        <p:blipFill>
          <a:blip r:embed="rId4">
            <a:extLst/>
          </a:blip>
          <a:stretch>
            <a:fillRect/>
          </a:stretch>
        </p:blipFill>
        <p:spPr>
          <a:xfrm>
            <a:off x="7293263" y="2089260"/>
            <a:ext cx="5527676" cy="6132730"/>
          </a:xfrm>
          <a:prstGeom prst="rect">
            <a:avLst/>
          </a:prstGeom>
          <a:ln w="12700">
            <a:miter lim="400000"/>
          </a:ln>
        </p:spPr>
      </p:pic>
      <p:sp>
        <p:nvSpPr>
          <p:cNvPr id="471" name="Google Shape;446;gb285b4c015_0_199"/>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관리자 &gt; 구인 공고</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Google Shape;451;gb285b4c015_0_333"/>
          <p:cNvSpPr txBox="1"/>
          <p:nvPr>
            <p:ph type="title"/>
          </p:nvPr>
        </p:nvSpPr>
        <p:spPr>
          <a:xfrm>
            <a:off x="829237" y="473109"/>
            <a:ext cx="10896004" cy="1133401"/>
          </a:xfrm>
          <a:prstGeom prst="rect">
            <a:avLst/>
          </a:prstGeom>
        </p:spPr>
        <p:txBody>
          <a:bodyPr/>
          <a:lstStyle/>
          <a:p>
            <a:pPr/>
            <a:r>
              <a:t>05 기능</a:t>
            </a:r>
          </a:p>
        </p:txBody>
      </p:sp>
      <p:sp>
        <p:nvSpPr>
          <p:cNvPr id="474" name="Google Shape;452;gb285b4c015_0_333"/>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475" name="Google Shape;453;gb285b4c015_0_333"/>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교사 &gt; 로그인</a:t>
            </a:r>
          </a:p>
        </p:txBody>
      </p:sp>
      <p:pic>
        <p:nvPicPr>
          <p:cNvPr id="476" name="Google Shape;454;gb285b4c015_0_333" descr="Google Shape;454;gb285b4c015_0_333"/>
          <p:cNvPicPr>
            <a:picLocks noChangeAspect="1"/>
          </p:cNvPicPr>
          <p:nvPr/>
        </p:nvPicPr>
        <p:blipFill>
          <a:blip r:embed="rId2">
            <a:extLst/>
          </a:blip>
          <a:stretch>
            <a:fillRect/>
          </a:stretch>
        </p:blipFill>
        <p:spPr>
          <a:xfrm>
            <a:off x="263525" y="2262334"/>
            <a:ext cx="12477750" cy="622935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Google Shape;459;gb285b4c015_0_214"/>
          <p:cNvSpPr txBox="1"/>
          <p:nvPr>
            <p:ph type="title"/>
          </p:nvPr>
        </p:nvSpPr>
        <p:spPr>
          <a:xfrm>
            <a:off x="829237" y="473109"/>
            <a:ext cx="10896004" cy="1133401"/>
          </a:xfrm>
          <a:prstGeom prst="rect">
            <a:avLst/>
          </a:prstGeom>
        </p:spPr>
        <p:txBody>
          <a:bodyPr/>
          <a:lstStyle/>
          <a:p>
            <a:pPr/>
            <a:r>
              <a:t>05 기능</a:t>
            </a:r>
          </a:p>
        </p:txBody>
      </p:sp>
      <p:sp>
        <p:nvSpPr>
          <p:cNvPr id="479" name="Google Shape;460;gb285b4c015_0_214"/>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480" name="Google Shape;461;gb285b4c015_0_214" descr="Google Shape;461;gb285b4c015_0_214"/>
          <p:cNvPicPr>
            <a:picLocks noChangeAspect="1"/>
          </p:cNvPicPr>
          <p:nvPr/>
        </p:nvPicPr>
        <p:blipFill>
          <a:blip r:embed="rId2">
            <a:extLst/>
          </a:blip>
          <a:stretch>
            <a:fillRect/>
          </a:stretch>
        </p:blipFill>
        <p:spPr>
          <a:xfrm>
            <a:off x="1914350" y="1821833"/>
            <a:ext cx="8393170" cy="7842293"/>
          </a:xfrm>
          <a:prstGeom prst="rect">
            <a:avLst/>
          </a:prstGeom>
          <a:ln w="12700">
            <a:miter lim="400000"/>
          </a:ln>
        </p:spPr>
      </p:pic>
      <p:sp>
        <p:nvSpPr>
          <p:cNvPr id="481" name="Google Shape;462;gb285b4c015_0_214"/>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교사 &gt; 강의 스케줄 조회</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Google Shape;467;gb285b4c015_0_204"/>
          <p:cNvSpPr txBox="1"/>
          <p:nvPr>
            <p:ph type="title"/>
          </p:nvPr>
        </p:nvSpPr>
        <p:spPr>
          <a:xfrm>
            <a:off x="829237" y="473109"/>
            <a:ext cx="10896004" cy="1133401"/>
          </a:xfrm>
          <a:prstGeom prst="rect">
            <a:avLst/>
          </a:prstGeom>
        </p:spPr>
        <p:txBody>
          <a:bodyPr/>
          <a:lstStyle/>
          <a:p>
            <a:pPr/>
            <a:r>
              <a:t>05 기능</a:t>
            </a:r>
          </a:p>
        </p:txBody>
      </p:sp>
      <p:sp>
        <p:nvSpPr>
          <p:cNvPr id="484" name="Google Shape;468;gb285b4c015_0_204"/>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485" name="Google Shape;469;gb285b4c015_0_204"/>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교사 &gt; 강의 스케줄 조회</a:t>
            </a:r>
          </a:p>
        </p:txBody>
      </p:sp>
      <p:pic>
        <p:nvPicPr>
          <p:cNvPr id="486" name="Google Shape;470;gb285b4c015_0_204" descr="Google Shape;470;gb285b4c015_0_204"/>
          <p:cNvPicPr>
            <a:picLocks noChangeAspect="1"/>
          </p:cNvPicPr>
          <p:nvPr/>
        </p:nvPicPr>
        <p:blipFill>
          <a:blip r:embed="rId2">
            <a:extLst/>
          </a:blip>
          <a:stretch>
            <a:fillRect/>
          </a:stretch>
        </p:blipFill>
        <p:spPr>
          <a:xfrm>
            <a:off x="152400" y="2561208"/>
            <a:ext cx="12700004" cy="3284410"/>
          </a:xfrm>
          <a:prstGeom prst="rect">
            <a:avLst/>
          </a:prstGeom>
          <a:ln w="12700">
            <a:miter lim="400000"/>
          </a:ln>
        </p:spPr>
      </p:pic>
      <p:pic>
        <p:nvPicPr>
          <p:cNvPr id="487" name="Google Shape;471;gb285b4c015_0_204" descr="Google Shape;471;gb285b4c015_0_204"/>
          <p:cNvPicPr>
            <a:picLocks noChangeAspect="1"/>
          </p:cNvPicPr>
          <p:nvPr/>
        </p:nvPicPr>
        <p:blipFill>
          <a:blip r:embed="rId3">
            <a:extLst/>
          </a:blip>
          <a:stretch>
            <a:fillRect/>
          </a:stretch>
        </p:blipFill>
        <p:spPr>
          <a:xfrm>
            <a:off x="152400" y="5998016"/>
            <a:ext cx="12700004" cy="2514417"/>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Google Shape;476;gb285b4c015_0_244"/>
          <p:cNvSpPr txBox="1"/>
          <p:nvPr>
            <p:ph type="title"/>
          </p:nvPr>
        </p:nvSpPr>
        <p:spPr>
          <a:xfrm>
            <a:off x="829237" y="473109"/>
            <a:ext cx="10896004" cy="1133401"/>
          </a:xfrm>
          <a:prstGeom prst="rect">
            <a:avLst/>
          </a:prstGeom>
        </p:spPr>
        <p:txBody>
          <a:bodyPr/>
          <a:lstStyle/>
          <a:p>
            <a:pPr/>
            <a:r>
              <a:t>05 기능</a:t>
            </a:r>
          </a:p>
        </p:txBody>
      </p:sp>
      <p:sp>
        <p:nvSpPr>
          <p:cNvPr id="490" name="Google Shape;477;gb285b4c015_0_244"/>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491" name="Google Shape;478;gb285b4c015_0_244"/>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교사 &gt; 강의 평가 조회</a:t>
            </a:r>
          </a:p>
        </p:txBody>
      </p:sp>
      <p:pic>
        <p:nvPicPr>
          <p:cNvPr id="492" name="Google Shape;479;gb285b4c015_0_244" descr="Google Shape;479;gb285b4c015_0_244"/>
          <p:cNvPicPr>
            <a:picLocks noChangeAspect="1"/>
          </p:cNvPicPr>
          <p:nvPr/>
        </p:nvPicPr>
        <p:blipFill>
          <a:blip r:embed="rId2">
            <a:extLst/>
          </a:blip>
          <a:stretch>
            <a:fillRect/>
          </a:stretch>
        </p:blipFill>
        <p:spPr>
          <a:xfrm>
            <a:off x="152400" y="3487785"/>
            <a:ext cx="12700000" cy="2630491"/>
          </a:xfrm>
          <a:prstGeom prst="rect">
            <a:avLst/>
          </a:prstGeom>
          <a:ln w="12700">
            <a:miter lim="400000"/>
          </a:ln>
        </p:spPr>
      </p:pic>
      <p:pic>
        <p:nvPicPr>
          <p:cNvPr id="493" name="Google Shape;480;gb285b4c015_0_244" descr="Google Shape;480;gb285b4c015_0_244"/>
          <p:cNvPicPr>
            <a:picLocks noChangeAspect="1"/>
          </p:cNvPicPr>
          <p:nvPr/>
        </p:nvPicPr>
        <p:blipFill>
          <a:blip r:embed="rId3">
            <a:extLst/>
          </a:blip>
          <a:stretch>
            <a:fillRect/>
          </a:stretch>
        </p:blipFill>
        <p:spPr>
          <a:xfrm>
            <a:off x="152400" y="1794660"/>
            <a:ext cx="3638550" cy="1504951"/>
          </a:xfrm>
          <a:prstGeom prst="rect">
            <a:avLst/>
          </a:prstGeom>
          <a:ln w="12700">
            <a:miter lim="400000"/>
          </a:ln>
        </p:spPr>
      </p:pic>
      <p:pic>
        <p:nvPicPr>
          <p:cNvPr id="494" name="Google Shape;481;gb285b4c015_0_244" descr="Google Shape;481;gb285b4c015_0_244"/>
          <p:cNvPicPr>
            <a:picLocks noChangeAspect="1"/>
          </p:cNvPicPr>
          <p:nvPr/>
        </p:nvPicPr>
        <p:blipFill>
          <a:blip r:embed="rId4">
            <a:extLst/>
          </a:blip>
          <a:srcRect l="0" t="0" r="82302" b="0"/>
          <a:stretch>
            <a:fillRect/>
          </a:stretch>
        </p:blipFill>
        <p:spPr>
          <a:xfrm>
            <a:off x="9397169" y="6528623"/>
            <a:ext cx="3455233" cy="2630503"/>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Google Shape;486;gb285b4c015_0_209"/>
          <p:cNvSpPr txBox="1"/>
          <p:nvPr>
            <p:ph type="title"/>
          </p:nvPr>
        </p:nvSpPr>
        <p:spPr>
          <a:xfrm>
            <a:off x="829237" y="473109"/>
            <a:ext cx="10896004" cy="1133401"/>
          </a:xfrm>
          <a:prstGeom prst="rect">
            <a:avLst/>
          </a:prstGeom>
        </p:spPr>
        <p:txBody>
          <a:bodyPr/>
          <a:lstStyle/>
          <a:p>
            <a:pPr/>
            <a:r>
              <a:t>05 기능</a:t>
            </a:r>
          </a:p>
        </p:txBody>
      </p:sp>
      <p:sp>
        <p:nvSpPr>
          <p:cNvPr id="497" name="Google Shape;487;gb285b4c015_0_209"/>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498" name="Google Shape;488;gb285b4c015_0_209"/>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교사 &gt; 배점 입력 및 출력</a:t>
            </a:r>
          </a:p>
        </p:txBody>
      </p:sp>
      <p:pic>
        <p:nvPicPr>
          <p:cNvPr id="499" name="Google Shape;489;gb285b4c015_0_209" descr="Google Shape;489;gb285b4c015_0_209"/>
          <p:cNvPicPr>
            <a:picLocks noChangeAspect="1"/>
          </p:cNvPicPr>
          <p:nvPr/>
        </p:nvPicPr>
        <p:blipFill>
          <a:blip r:embed="rId2">
            <a:extLst/>
          </a:blip>
          <a:stretch>
            <a:fillRect/>
          </a:stretch>
        </p:blipFill>
        <p:spPr>
          <a:xfrm>
            <a:off x="152400" y="1923350"/>
            <a:ext cx="12699998" cy="2180528"/>
          </a:xfrm>
          <a:prstGeom prst="rect">
            <a:avLst/>
          </a:prstGeom>
          <a:ln w="12700">
            <a:miter lim="400000"/>
          </a:ln>
        </p:spPr>
      </p:pic>
      <p:pic>
        <p:nvPicPr>
          <p:cNvPr id="500" name="Google Shape;490;gb285b4c015_0_209" descr="Google Shape;490;gb285b4c015_0_209"/>
          <p:cNvPicPr>
            <a:picLocks noChangeAspect="1"/>
          </p:cNvPicPr>
          <p:nvPr/>
        </p:nvPicPr>
        <p:blipFill>
          <a:blip r:embed="rId3">
            <a:extLst/>
          </a:blip>
          <a:stretch>
            <a:fillRect/>
          </a:stretch>
        </p:blipFill>
        <p:spPr>
          <a:xfrm>
            <a:off x="152400" y="4207123"/>
            <a:ext cx="12700000" cy="4773817"/>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Google Shape;495;gb285b4c015_0_249"/>
          <p:cNvSpPr txBox="1"/>
          <p:nvPr>
            <p:ph type="title"/>
          </p:nvPr>
        </p:nvSpPr>
        <p:spPr>
          <a:xfrm>
            <a:off x="829237" y="473109"/>
            <a:ext cx="10896004" cy="1133401"/>
          </a:xfrm>
          <a:prstGeom prst="rect">
            <a:avLst/>
          </a:prstGeom>
        </p:spPr>
        <p:txBody>
          <a:bodyPr/>
          <a:lstStyle/>
          <a:p>
            <a:pPr/>
            <a:r>
              <a:t>05 기능</a:t>
            </a:r>
          </a:p>
        </p:txBody>
      </p:sp>
      <p:sp>
        <p:nvSpPr>
          <p:cNvPr id="503" name="Google Shape;496;gb285b4c015_0_249"/>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504" name="Google Shape;497;gb285b4c015_0_249"/>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교사 &gt; 시험 및 성적 관리</a:t>
            </a:r>
          </a:p>
        </p:txBody>
      </p:sp>
      <p:pic>
        <p:nvPicPr>
          <p:cNvPr id="505" name="Google Shape;498;gb285b4c015_0_249" descr="Google Shape;498;gb285b4c015_0_249"/>
          <p:cNvPicPr>
            <a:picLocks noChangeAspect="1"/>
          </p:cNvPicPr>
          <p:nvPr/>
        </p:nvPicPr>
        <p:blipFill>
          <a:blip r:embed="rId2">
            <a:extLst/>
          </a:blip>
          <a:srcRect l="0" t="55923" r="0" b="0"/>
          <a:stretch>
            <a:fillRect/>
          </a:stretch>
        </p:blipFill>
        <p:spPr>
          <a:xfrm>
            <a:off x="3188598" y="1950729"/>
            <a:ext cx="3638553" cy="1217502"/>
          </a:xfrm>
          <a:prstGeom prst="rect">
            <a:avLst/>
          </a:prstGeom>
          <a:ln w="12700">
            <a:miter lim="400000"/>
          </a:ln>
        </p:spPr>
      </p:pic>
      <p:pic>
        <p:nvPicPr>
          <p:cNvPr id="506" name="Google Shape;499;gb285b4c015_0_249" descr="Google Shape;499;gb285b4c015_0_249"/>
          <p:cNvPicPr>
            <a:picLocks noChangeAspect="1"/>
          </p:cNvPicPr>
          <p:nvPr/>
        </p:nvPicPr>
        <p:blipFill>
          <a:blip r:embed="rId3">
            <a:extLst/>
          </a:blip>
          <a:srcRect l="0" t="7063" r="0" b="0"/>
          <a:stretch>
            <a:fillRect/>
          </a:stretch>
        </p:blipFill>
        <p:spPr>
          <a:xfrm>
            <a:off x="6979549" y="1950723"/>
            <a:ext cx="5488402" cy="7484303"/>
          </a:xfrm>
          <a:prstGeom prst="rect">
            <a:avLst/>
          </a:prstGeom>
          <a:ln w="12700">
            <a:miter lim="400000"/>
          </a:ln>
        </p:spPr>
      </p:pic>
      <p:pic>
        <p:nvPicPr>
          <p:cNvPr id="507" name="Google Shape;500;gb285b4c015_0_249" descr="Google Shape;500;gb285b4c015_0_249"/>
          <p:cNvPicPr>
            <a:picLocks noChangeAspect="1"/>
          </p:cNvPicPr>
          <p:nvPr/>
        </p:nvPicPr>
        <p:blipFill>
          <a:blip r:embed="rId4">
            <a:extLst/>
          </a:blip>
          <a:stretch>
            <a:fillRect/>
          </a:stretch>
        </p:blipFill>
        <p:spPr>
          <a:xfrm>
            <a:off x="152400" y="3320629"/>
            <a:ext cx="6674750" cy="611440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Google Shape;145;p4"/>
          <p:cNvSpPr txBox="1"/>
          <p:nvPr>
            <p:ph type="title"/>
          </p:nvPr>
        </p:nvSpPr>
        <p:spPr>
          <a:xfrm>
            <a:off x="829239" y="473109"/>
            <a:ext cx="10895925" cy="1133383"/>
          </a:xfrm>
          <a:prstGeom prst="rect">
            <a:avLst/>
          </a:prstGeom>
        </p:spPr>
        <p:txBody>
          <a:bodyPr/>
          <a:lstStyle/>
          <a:p>
            <a:pPr/>
            <a:r>
              <a:t>02 프로젝트 특징</a:t>
            </a:r>
          </a:p>
        </p:txBody>
      </p:sp>
      <p:grpSp>
        <p:nvGrpSpPr>
          <p:cNvPr id="226" name="Google Shape;146;p4"/>
          <p:cNvGrpSpPr/>
          <p:nvPr/>
        </p:nvGrpSpPr>
        <p:grpSpPr>
          <a:xfrm>
            <a:off x="2373138" y="2474434"/>
            <a:ext cx="1671002" cy="507304"/>
            <a:chOff x="0" y="0"/>
            <a:chExt cx="1671001" cy="507302"/>
          </a:xfrm>
        </p:grpSpPr>
        <p:sp>
          <p:nvSpPr>
            <p:cNvPr id="224" name="직사각형"/>
            <p:cNvSpPr/>
            <p:nvPr/>
          </p:nvSpPr>
          <p:spPr>
            <a:xfrm>
              <a:off x="-1" y="-1"/>
              <a:ext cx="1671003" cy="507304"/>
            </a:xfrm>
            <a:prstGeom prst="rect">
              <a:avLst/>
            </a:prstGeom>
            <a:solidFill>
              <a:srgbClr val="FFE599"/>
            </a:solidFill>
            <a:ln w="19050" cap="flat">
              <a:solidFill>
                <a:srgbClr val="999999"/>
              </a:solidFill>
              <a:prstDash val="solid"/>
              <a:round/>
            </a:ln>
            <a:effectLst/>
          </p:spPr>
          <p:txBody>
            <a:bodyPr wrap="square" lIns="0" tIns="0" rIns="0" bIns="0" numCol="1" anchor="ctr">
              <a:noAutofit/>
            </a:bodyPr>
            <a:lstStyle/>
            <a:p>
              <a:pPr algn="ctr">
                <a:defRPr sz="1900">
                  <a:solidFill>
                    <a:srgbClr val="000000"/>
                  </a:solidFill>
                  <a:latin typeface="Helvetica Neue"/>
                  <a:ea typeface="Helvetica Neue"/>
                  <a:cs typeface="Helvetica Neue"/>
                  <a:sym typeface="Helvetica Neue"/>
                </a:defRPr>
              </a:pPr>
            </a:p>
          </p:txBody>
        </p:sp>
        <p:sp>
          <p:nvSpPr>
            <p:cNvPr id="225" name="관리자"/>
            <p:cNvSpPr txBox="1"/>
            <p:nvPr/>
          </p:nvSpPr>
          <p:spPr>
            <a:xfrm>
              <a:off x="9524" y="16175"/>
              <a:ext cx="1651953" cy="474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900">
                  <a:solidFill>
                    <a:srgbClr val="000000"/>
                  </a:solidFill>
                  <a:latin typeface="Helvetica Neue"/>
                  <a:ea typeface="Helvetica Neue"/>
                  <a:cs typeface="Helvetica Neue"/>
                  <a:sym typeface="Helvetica Neue"/>
                </a:defRPr>
              </a:lvl1pPr>
            </a:lstStyle>
            <a:p>
              <a:pPr/>
              <a:r>
                <a:t>관리자</a:t>
              </a:r>
            </a:p>
          </p:txBody>
        </p:sp>
      </p:grpSp>
      <p:grpSp>
        <p:nvGrpSpPr>
          <p:cNvPr id="229" name="Google Shape;147;p4"/>
          <p:cNvGrpSpPr/>
          <p:nvPr/>
        </p:nvGrpSpPr>
        <p:grpSpPr>
          <a:xfrm>
            <a:off x="6183081" y="2474434"/>
            <a:ext cx="1671002" cy="507304"/>
            <a:chOff x="0" y="0"/>
            <a:chExt cx="1671001" cy="507302"/>
          </a:xfrm>
        </p:grpSpPr>
        <p:sp>
          <p:nvSpPr>
            <p:cNvPr id="227" name="직사각형"/>
            <p:cNvSpPr/>
            <p:nvPr/>
          </p:nvSpPr>
          <p:spPr>
            <a:xfrm>
              <a:off x="-1" y="-1"/>
              <a:ext cx="1671003" cy="507304"/>
            </a:xfrm>
            <a:prstGeom prst="rect">
              <a:avLst/>
            </a:prstGeom>
            <a:solidFill>
              <a:srgbClr val="FFE599"/>
            </a:solidFill>
            <a:ln w="19050" cap="flat">
              <a:solidFill>
                <a:srgbClr val="999999"/>
              </a:solidFill>
              <a:prstDash val="solid"/>
              <a:round/>
            </a:ln>
            <a:effectLst/>
          </p:spPr>
          <p:txBody>
            <a:bodyPr wrap="square" lIns="0" tIns="0" rIns="0" bIns="0" numCol="1" anchor="ctr">
              <a:noAutofit/>
            </a:bodyPr>
            <a:lstStyle/>
            <a:p>
              <a:pPr algn="ctr">
                <a:defRPr sz="1900">
                  <a:solidFill>
                    <a:srgbClr val="000000"/>
                  </a:solidFill>
                  <a:latin typeface="Helvetica Neue"/>
                  <a:ea typeface="Helvetica Neue"/>
                  <a:cs typeface="Helvetica Neue"/>
                  <a:sym typeface="Helvetica Neue"/>
                </a:defRPr>
              </a:pPr>
            </a:p>
          </p:txBody>
        </p:sp>
        <p:sp>
          <p:nvSpPr>
            <p:cNvPr id="228" name="교사"/>
            <p:cNvSpPr txBox="1"/>
            <p:nvPr/>
          </p:nvSpPr>
          <p:spPr>
            <a:xfrm>
              <a:off x="9524" y="16175"/>
              <a:ext cx="1651953" cy="474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900">
                  <a:solidFill>
                    <a:srgbClr val="000000"/>
                  </a:solidFill>
                  <a:latin typeface="Helvetica Neue"/>
                  <a:ea typeface="Helvetica Neue"/>
                  <a:cs typeface="Helvetica Neue"/>
                  <a:sym typeface="Helvetica Neue"/>
                </a:defRPr>
              </a:lvl1pPr>
            </a:lstStyle>
            <a:p>
              <a:pPr/>
              <a:r>
                <a:t>교사</a:t>
              </a:r>
            </a:p>
          </p:txBody>
        </p:sp>
      </p:grpSp>
      <p:grpSp>
        <p:nvGrpSpPr>
          <p:cNvPr id="232" name="Google Shape;148;p4"/>
          <p:cNvGrpSpPr/>
          <p:nvPr/>
        </p:nvGrpSpPr>
        <p:grpSpPr>
          <a:xfrm>
            <a:off x="9993048" y="2474434"/>
            <a:ext cx="1671002" cy="507304"/>
            <a:chOff x="0" y="0"/>
            <a:chExt cx="1671001" cy="507302"/>
          </a:xfrm>
        </p:grpSpPr>
        <p:sp>
          <p:nvSpPr>
            <p:cNvPr id="230" name="직사각형"/>
            <p:cNvSpPr/>
            <p:nvPr/>
          </p:nvSpPr>
          <p:spPr>
            <a:xfrm>
              <a:off x="-1" y="-1"/>
              <a:ext cx="1671003" cy="507304"/>
            </a:xfrm>
            <a:prstGeom prst="rect">
              <a:avLst/>
            </a:prstGeom>
            <a:solidFill>
              <a:srgbClr val="FFE599"/>
            </a:solidFill>
            <a:ln w="19050" cap="flat">
              <a:solidFill>
                <a:srgbClr val="999999"/>
              </a:solidFill>
              <a:prstDash val="solid"/>
              <a:round/>
            </a:ln>
            <a:effectLst/>
          </p:spPr>
          <p:txBody>
            <a:bodyPr wrap="square" lIns="0" tIns="0" rIns="0" bIns="0" numCol="1" anchor="ctr">
              <a:noAutofit/>
            </a:bodyPr>
            <a:lstStyle/>
            <a:p>
              <a:pPr algn="ctr">
                <a:defRPr sz="1900">
                  <a:solidFill>
                    <a:srgbClr val="000000"/>
                  </a:solidFill>
                  <a:latin typeface="Helvetica Neue"/>
                  <a:ea typeface="Helvetica Neue"/>
                  <a:cs typeface="Helvetica Neue"/>
                  <a:sym typeface="Helvetica Neue"/>
                </a:defRPr>
              </a:pPr>
            </a:p>
          </p:txBody>
        </p:sp>
        <p:sp>
          <p:nvSpPr>
            <p:cNvPr id="231" name="교육생"/>
            <p:cNvSpPr txBox="1"/>
            <p:nvPr/>
          </p:nvSpPr>
          <p:spPr>
            <a:xfrm>
              <a:off x="9524" y="16175"/>
              <a:ext cx="1651953" cy="474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900">
                  <a:solidFill>
                    <a:srgbClr val="000000"/>
                  </a:solidFill>
                  <a:latin typeface="Helvetica Neue"/>
                  <a:ea typeface="Helvetica Neue"/>
                  <a:cs typeface="Helvetica Neue"/>
                  <a:sym typeface="Helvetica Neue"/>
                </a:defRPr>
              </a:lvl1pPr>
            </a:lstStyle>
            <a:p>
              <a:pPr/>
              <a:r>
                <a:t>교육생</a:t>
              </a:r>
            </a:p>
          </p:txBody>
        </p:sp>
      </p:grpSp>
      <p:grpSp>
        <p:nvGrpSpPr>
          <p:cNvPr id="235" name="Google Shape;149;p4"/>
          <p:cNvGrpSpPr/>
          <p:nvPr/>
        </p:nvGrpSpPr>
        <p:grpSpPr>
          <a:xfrm>
            <a:off x="1328709" y="3324871"/>
            <a:ext cx="3767401" cy="1116905"/>
            <a:chOff x="0" y="-1"/>
            <a:chExt cx="3767399" cy="1116903"/>
          </a:xfrm>
        </p:grpSpPr>
        <p:sp>
          <p:nvSpPr>
            <p:cNvPr id="233" name="직사각형"/>
            <p:cNvSpPr/>
            <p:nvPr/>
          </p:nvSpPr>
          <p:spPr>
            <a:xfrm>
              <a:off x="0" y="-2"/>
              <a:ext cx="3767401" cy="1116905"/>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1700">
                  <a:solidFill>
                    <a:srgbClr val="000000"/>
                  </a:solidFill>
                  <a:latin typeface="Helvetica Neue"/>
                  <a:ea typeface="Helvetica Neue"/>
                  <a:cs typeface="Helvetica Neue"/>
                  <a:sym typeface="Helvetica Neue"/>
                </a:defRPr>
              </a:pPr>
            </a:p>
          </p:txBody>
        </p:sp>
        <p:sp>
          <p:nvSpPr>
            <p:cNvPr id="234" name="시스템 운영의 모든 권한을 가지고 있다."/>
            <p:cNvSpPr txBox="1"/>
            <p:nvPr/>
          </p:nvSpPr>
          <p:spPr>
            <a:xfrm>
              <a:off x="4762" y="333655"/>
              <a:ext cx="3757877" cy="4495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700">
                  <a:solidFill>
                    <a:srgbClr val="000000"/>
                  </a:solidFill>
                  <a:latin typeface="Helvetica Neue"/>
                  <a:ea typeface="Helvetica Neue"/>
                  <a:cs typeface="Helvetica Neue"/>
                  <a:sym typeface="Helvetica Neue"/>
                </a:defRPr>
              </a:lvl1pPr>
            </a:lstStyle>
            <a:p>
              <a:pPr/>
              <a:r>
                <a:t>시스템 운영의 모든 권한을 가지고 있다. </a:t>
              </a:r>
            </a:p>
          </p:txBody>
        </p:sp>
      </p:grpSp>
      <p:sp>
        <p:nvSpPr>
          <p:cNvPr id="236" name="Google Shape;150;p4"/>
          <p:cNvSpPr txBox="1"/>
          <p:nvPr/>
        </p:nvSpPr>
        <p:spPr>
          <a:xfrm>
            <a:off x="3348499" y="1872725"/>
            <a:ext cx="6307803" cy="475737"/>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defRPr sz="1800">
                <a:solidFill>
                  <a:srgbClr val="000000"/>
                </a:solidFill>
                <a:latin typeface="Helvetica Neue"/>
                <a:ea typeface="Helvetica Neue"/>
                <a:cs typeface="Helvetica Neue"/>
                <a:sym typeface="Helvetica Neue"/>
              </a:defRPr>
            </a:lvl1pPr>
          </a:lstStyle>
          <a:p>
            <a:pPr/>
            <a:r>
              <a:t>모든 권한 사용은 각각의 로그인 후에만 사용 할 수 있다. </a:t>
            </a:r>
          </a:p>
        </p:txBody>
      </p:sp>
      <p:grpSp>
        <p:nvGrpSpPr>
          <p:cNvPr id="239" name="Google Shape;151;p4"/>
          <p:cNvGrpSpPr/>
          <p:nvPr/>
        </p:nvGrpSpPr>
        <p:grpSpPr>
          <a:xfrm>
            <a:off x="5134885" y="3324871"/>
            <a:ext cx="3767404" cy="1116905"/>
            <a:chOff x="0" y="-1"/>
            <a:chExt cx="3767402" cy="1116903"/>
          </a:xfrm>
        </p:grpSpPr>
        <p:sp>
          <p:nvSpPr>
            <p:cNvPr id="237" name="직사각형"/>
            <p:cNvSpPr/>
            <p:nvPr/>
          </p:nvSpPr>
          <p:spPr>
            <a:xfrm>
              <a:off x="-1" y="-2"/>
              <a:ext cx="3767404" cy="1116905"/>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1700">
                  <a:solidFill>
                    <a:srgbClr val="000000"/>
                  </a:solidFill>
                  <a:latin typeface="Helvetica Neue"/>
                  <a:ea typeface="Helvetica Neue"/>
                  <a:cs typeface="Helvetica Neue"/>
                  <a:sym typeface="Helvetica Neue"/>
                </a:defRPr>
              </a:pPr>
            </a:p>
          </p:txBody>
        </p:sp>
        <p:sp>
          <p:nvSpPr>
            <p:cNvPr id="238" name="본인이 강의를 끝낸 과목을 수강하는 학생들에게 성적을 필기, 실기, 출결로 나눠서 입력/삭제 할 수 있다."/>
            <p:cNvSpPr txBox="1"/>
            <p:nvPr/>
          </p:nvSpPr>
          <p:spPr>
            <a:xfrm>
              <a:off x="4762" y="60871"/>
              <a:ext cx="3757879" cy="9951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700">
                  <a:solidFill>
                    <a:srgbClr val="000000"/>
                  </a:solidFill>
                  <a:latin typeface="Helvetica Neue"/>
                  <a:ea typeface="Helvetica Neue"/>
                  <a:cs typeface="Helvetica Neue"/>
                  <a:sym typeface="Helvetica Neue"/>
                </a:defRPr>
              </a:lvl1pPr>
            </a:lstStyle>
            <a:p>
              <a:pPr/>
              <a:r>
                <a:t>본인이 강의를 끝낸 과목을 수강하는 학생들에게 성적을 필기, 실기, 출결로 나눠서 입력/삭제 할 수 있다. </a:t>
              </a:r>
            </a:p>
          </p:txBody>
        </p:sp>
      </p:grpSp>
      <p:grpSp>
        <p:nvGrpSpPr>
          <p:cNvPr id="242" name="Google Shape;152;p4"/>
          <p:cNvGrpSpPr/>
          <p:nvPr/>
        </p:nvGrpSpPr>
        <p:grpSpPr>
          <a:xfrm>
            <a:off x="8941092" y="3324871"/>
            <a:ext cx="3767404" cy="1116905"/>
            <a:chOff x="0" y="-1"/>
            <a:chExt cx="3767402" cy="1116903"/>
          </a:xfrm>
        </p:grpSpPr>
        <p:sp>
          <p:nvSpPr>
            <p:cNvPr id="240" name="직사각형"/>
            <p:cNvSpPr/>
            <p:nvPr/>
          </p:nvSpPr>
          <p:spPr>
            <a:xfrm>
              <a:off x="-1" y="-2"/>
              <a:ext cx="3767404" cy="1116905"/>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1700">
                  <a:solidFill>
                    <a:srgbClr val="000000"/>
                  </a:solidFill>
                  <a:latin typeface="Helvetica Neue"/>
                  <a:ea typeface="Helvetica Neue"/>
                  <a:cs typeface="Helvetica Neue"/>
                  <a:sym typeface="Helvetica Neue"/>
                </a:defRPr>
              </a:pPr>
            </a:p>
          </p:txBody>
        </p:sp>
        <p:sp>
          <p:nvSpPr>
            <p:cNvPr id="241" name="성적 조회 기능을 통해 자신의 성적을 조회할 수 있다."/>
            <p:cNvSpPr txBox="1"/>
            <p:nvPr/>
          </p:nvSpPr>
          <p:spPr>
            <a:xfrm>
              <a:off x="4762" y="197263"/>
              <a:ext cx="3757879" cy="7223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700">
                  <a:solidFill>
                    <a:srgbClr val="000000"/>
                  </a:solidFill>
                  <a:latin typeface="Helvetica Neue"/>
                  <a:ea typeface="Helvetica Neue"/>
                  <a:cs typeface="Helvetica Neue"/>
                  <a:sym typeface="Helvetica Neue"/>
                </a:defRPr>
              </a:lvl1pPr>
            </a:lstStyle>
            <a:p>
              <a:pPr/>
              <a:r>
                <a:t>성적 조회 기능을 통해 자신의 성적을 조회할 수 있다.</a:t>
              </a:r>
            </a:p>
          </p:txBody>
        </p:sp>
      </p:grpSp>
      <p:grpSp>
        <p:nvGrpSpPr>
          <p:cNvPr id="245" name="Google Shape;153;p4"/>
          <p:cNvGrpSpPr/>
          <p:nvPr/>
        </p:nvGrpSpPr>
        <p:grpSpPr>
          <a:xfrm>
            <a:off x="1328656" y="4511996"/>
            <a:ext cx="3767401" cy="1116904"/>
            <a:chOff x="0" y="-1"/>
            <a:chExt cx="3767399" cy="1116903"/>
          </a:xfrm>
        </p:grpSpPr>
        <p:sp>
          <p:nvSpPr>
            <p:cNvPr id="243" name="직사각형"/>
            <p:cNvSpPr/>
            <p:nvPr/>
          </p:nvSpPr>
          <p:spPr>
            <a:xfrm>
              <a:off x="0" y="-2"/>
              <a:ext cx="3767401" cy="1116905"/>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1700">
                  <a:solidFill>
                    <a:srgbClr val="000000"/>
                  </a:solidFill>
                  <a:latin typeface="Helvetica Neue"/>
                  <a:ea typeface="Helvetica Neue"/>
                  <a:cs typeface="Helvetica Neue"/>
                  <a:sym typeface="Helvetica Neue"/>
                </a:defRPr>
              </a:pPr>
            </a:p>
          </p:txBody>
        </p:sp>
        <p:sp>
          <p:nvSpPr>
            <p:cNvPr id="244" name="교육생, 교사와 과목 과정과 같은 기초 정보들을 추가, 삭제, 수정 할 수 있다."/>
            <p:cNvSpPr txBox="1"/>
            <p:nvPr/>
          </p:nvSpPr>
          <p:spPr>
            <a:xfrm>
              <a:off x="4762" y="197263"/>
              <a:ext cx="3757877" cy="7223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700">
                  <a:solidFill>
                    <a:srgbClr val="000000"/>
                  </a:solidFill>
                  <a:latin typeface="Helvetica Neue"/>
                  <a:ea typeface="Helvetica Neue"/>
                  <a:cs typeface="Helvetica Neue"/>
                  <a:sym typeface="Helvetica Neue"/>
                </a:defRPr>
              </a:lvl1pPr>
            </a:lstStyle>
            <a:p>
              <a:pPr/>
              <a:r>
                <a:t>교육생, 교사와 과목 과정과 같은 기초 정보들을 추가, 삭제, 수정 할 수 있다. </a:t>
              </a:r>
            </a:p>
          </p:txBody>
        </p:sp>
      </p:grpSp>
      <p:grpSp>
        <p:nvGrpSpPr>
          <p:cNvPr id="248" name="Google Shape;154;p4"/>
          <p:cNvGrpSpPr/>
          <p:nvPr/>
        </p:nvGrpSpPr>
        <p:grpSpPr>
          <a:xfrm>
            <a:off x="8941092" y="4511984"/>
            <a:ext cx="3767404" cy="1116904"/>
            <a:chOff x="0" y="-1"/>
            <a:chExt cx="3767402" cy="1116903"/>
          </a:xfrm>
        </p:grpSpPr>
        <p:sp>
          <p:nvSpPr>
            <p:cNvPr id="246" name="직사각형"/>
            <p:cNvSpPr/>
            <p:nvPr/>
          </p:nvSpPr>
          <p:spPr>
            <a:xfrm>
              <a:off x="-1" y="-2"/>
              <a:ext cx="3767404" cy="1116905"/>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1700">
                  <a:solidFill>
                    <a:srgbClr val="000000"/>
                  </a:solidFill>
                  <a:latin typeface="Helvetica Neue"/>
                  <a:ea typeface="Helvetica Neue"/>
                  <a:cs typeface="Helvetica Neue"/>
                  <a:sym typeface="Helvetica Neue"/>
                </a:defRPr>
              </a:pPr>
            </a:p>
          </p:txBody>
        </p:sp>
        <p:sp>
          <p:nvSpPr>
            <p:cNvPr id="247" name="출결 조회 및 입력을 통해 자신의 출결 상태를 임의로 수정할 수 있다."/>
            <p:cNvSpPr txBox="1"/>
            <p:nvPr/>
          </p:nvSpPr>
          <p:spPr>
            <a:xfrm>
              <a:off x="4762" y="197263"/>
              <a:ext cx="3757879" cy="7223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700">
                  <a:solidFill>
                    <a:srgbClr val="000000"/>
                  </a:solidFill>
                  <a:latin typeface="Helvetica Neue"/>
                  <a:ea typeface="Helvetica Neue"/>
                  <a:cs typeface="Helvetica Neue"/>
                  <a:sym typeface="Helvetica Neue"/>
                </a:defRPr>
              </a:lvl1pPr>
            </a:lstStyle>
            <a:p>
              <a:pPr/>
              <a:r>
                <a:t>출결 조회 및 입력을 통해 자신의 출결 상태를 임의로 수정할 수 있다. </a:t>
              </a:r>
            </a:p>
          </p:txBody>
        </p:sp>
      </p:grpSp>
      <p:grpSp>
        <p:nvGrpSpPr>
          <p:cNvPr id="251" name="Google Shape;155;p4"/>
          <p:cNvGrpSpPr/>
          <p:nvPr/>
        </p:nvGrpSpPr>
        <p:grpSpPr>
          <a:xfrm>
            <a:off x="8941092" y="5699096"/>
            <a:ext cx="3767404" cy="1116904"/>
            <a:chOff x="0" y="-1"/>
            <a:chExt cx="3767402" cy="1116903"/>
          </a:xfrm>
        </p:grpSpPr>
        <p:sp>
          <p:nvSpPr>
            <p:cNvPr id="249" name="직사각형"/>
            <p:cNvSpPr/>
            <p:nvPr/>
          </p:nvSpPr>
          <p:spPr>
            <a:xfrm>
              <a:off x="-1" y="-2"/>
              <a:ext cx="3767404" cy="1116905"/>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1700">
                  <a:solidFill>
                    <a:srgbClr val="000000"/>
                  </a:solidFill>
                  <a:latin typeface="Helvetica Neue"/>
                  <a:ea typeface="Helvetica Neue"/>
                  <a:cs typeface="Helvetica Neue"/>
                  <a:sym typeface="Helvetica Neue"/>
                </a:defRPr>
              </a:pPr>
            </a:p>
          </p:txBody>
        </p:sp>
        <p:sp>
          <p:nvSpPr>
            <p:cNvPr id="250" name="여러가지 항목을 통해 수강이 끝난 과정의 교사들을 평가할 수 있다."/>
            <p:cNvSpPr txBox="1"/>
            <p:nvPr/>
          </p:nvSpPr>
          <p:spPr>
            <a:xfrm>
              <a:off x="4762" y="197263"/>
              <a:ext cx="3757879" cy="7223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700">
                  <a:solidFill>
                    <a:srgbClr val="000000"/>
                  </a:solidFill>
                  <a:latin typeface="Helvetica Neue"/>
                  <a:ea typeface="Helvetica Neue"/>
                  <a:cs typeface="Helvetica Neue"/>
                  <a:sym typeface="Helvetica Neue"/>
                </a:defRPr>
              </a:lvl1pPr>
            </a:lstStyle>
            <a:p>
              <a:pPr/>
              <a:r>
                <a:t>여러가지 항목을 통해 수강이 끝난 과정의 교사들을 평가할 수 있다. </a:t>
              </a:r>
            </a:p>
          </p:txBody>
        </p:sp>
      </p:grpSp>
      <p:grpSp>
        <p:nvGrpSpPr>
          <p:cNvPr id="254" name="Google Shape;156;p4"/>
          <p:cNvGrpSpPr/>
          <p:nvPr/>
        </p:nvGrpSpPr>
        <p:grpSpPr>
          <a:xfrm>
            <a:off x="296311" y="3599332"/>
            <a:ext cx="585302" cy="567904"/>
            <a:chOff x="0" y="0"/>
            <a:chExt cx="585300" cy="567902"/>
          </a:xfrm>
        </p:grpSpPr>
        <p:sp>
          <p:nvSpPr>
            <p:cNvPr id="252" name="직사각형"/>
            <p:cNvSpPr/>
            <p:nvPr/>
          </p:nvSpPr>
          <p:spPr>
            <a:xfrm>
              <a:off x="-1" y="-1"/>
              <a:ext cx="585302" cy="567903"/>
            </a:xfrm>
            <a:prstGeom prst="rect">
              <a:avLst/>
            </a:prstGeom>
            <a:solidFill>
              <a:srgbClr val="9FC5E8"/>
            </a:solidFill>
            <a:ln w="9525" cap="flat">
              <a:solidFill>
                <a:srgbClr val="999999"/>
              </a:solidFill>
              <a:prstDash val="solid"/>
              <a:round/>
            </a:ln>
            <a:effectLst/>
          </p:spPr>
          <p:txBody>
            <a:bodyPr wrap="square" lIns="0" tIns="0" rIns="0" bIns="0" numCol="1" anchor="ctr">
              <a:noAutofit/>
            </a:bodyPr>
            <a:lstStyle/>
            <a:p>
              <a:pPr algn="ctr">
                <a:defRPr sz="2300">
                  <a:solidFill>
                    <a:srgbClr val="000000"/>
                  </a:solidFill>
                  <a:latin typeface="Helvetica Neue"/>
                  <a:ea typeface="Helvetica Neue"/>
                  <a:cs typeface="Helvetica Neue"/>
                  <a:sym typeface="Helvetica Neue"/>
                </a:defRPr>
              </a:pPr>
            </a:p>
          </p:txBody>
        </p:sp>
        <p:sp>
          <p:nvSpPr>
            <p:cNvPr id="253" name="1."/>
            <p:cNvSpPr txBox="1"/>
            <p:nvPr/>
          </p:nvSpPr>
          <p:spPr>
            <a:xfrm>
              <a:off x="4762" y="18814"/>
              <a:ext cx="575777" cy="53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2300">
                  <a:solidFill>
                    <a:srgbClr val="000000"/>
                  </a:solidFill>
                  <a:latin typeface="Helvetica Neue"/>
                  <a:ea typeface="Helvetica Neue"/>
                  <a:cs typeface="Helvetica Neue"/>
                  <a:sym typeface="Helvetica Neue"/>
                </a:defRPr>
              </a:lvl1pPr>
            </a:lstStyle>
            <a:p>
              <a:pPr/>
              <a:r>
                <a:t>1.</a:t>
              </a:r>
            </a:p>
          </p:txBody>
        </p:sp>
      </p:grpSp>
      <p:grpSp>
        <p:nvGrpSpPr>
          <p:cNvPr id="257" name="Google Shape;157;p4"/>
          <p:cNvGrpSpPr/>
          <p:nvPr/>
        </p:nvGrpSpPr>
        <p:grpSpPr>
          <a:xfrm>
            <a:off x="296311" y="4824426"/>
            <a:ext cx="585302" cy="567903"/>
            <a:chOff x="0" y="0"/>
            <a:chExt cx="585300" cy="567902"/>
          </a:xfrm>
        </p:grpSpPr>
        <p:sp>
          <p:nvSpPr>
            <p:cNvPr id="255" name="직사각형"/>
            <p:cNvSpPr/>
            <p:nvPr/>
          </p:nvSpPr>
          <p:spPr>
            <a:xfrm>
              <a:off x="-1" y="-1"/>
              <a:ext cx="585302" cy="567903"/>
            </a:xfrm>
            <a:prstGeom prst="rect">
              <a:avLst/>
            </a:prstGeom>
            <a:solidFill>
              <a:srgbClr val="9FC5E8"/>
            </a:solidFill>
            <a:ln w="9525" cap="flat">
              <a:solidFill>
                <a:srgbClr val="999999"/>
              </a:solidFill>
              <a:prstDash val="solid"/>
              <a:round/>
            </a:ln>
            <a:effectLst/>
          </p:spPr>
          <p:txBody>
            <a:bodyPr wrap="square" lIns="0" tIns="0" rIns="0" bIns="0" numCol="1" anchor="ctr">
              <a:noAutofit/>
            </a:bodyPr>
            <a:lstStyle/>
            <a:p>
              <a:pPr algn="ctr">
                <a:defRPr sz="2300">
                  <a:solidFill>
                    <a:srgbClr val="000000"/>
                  </a:solidFill>
                  <a:latin typeface="Helvetica Neue"/>
                  <a:ea typeface="Helvetica Neue"/>
                  <a:cs typeface="Helvetica Neue"/>
                  <a:sym typeface="Helvetica Neue"/>
                </a:defRPr>
              </a:pPr>
            </a:p>
          </p:txBody>
        </p:sp>
        <p:sp>
          <p:nvSpPr>
            <p:cNvPr id="256" name="2."/>
            <p:cNvSpPr txBox="1"/>
            <p:nvPr/>
          </p:nvSpPr>
          <p:spPr>
            <a:xfrm>
              <a:off x="4762" y="18814"/>
              <a:ext cx="575777" cy="53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2300">
                  <a:solidFill>
                    <a:srgbClr val="000000"/>
                  </a:solidFill>
                  <a:latin typeface="Helvetica Neue"/>
                  <a:ea typeface="Helvetica Neue"/>
                  <a:cs typeface="Helvetica Neue"/>
                  <a:sym typeface="Helvetica Neue"/>
                </a:defRPr>
              </a:lvl1pPr>
            </a:lstStyle>
            <a:p>
              <a:pPr/>
              <a:r>
                <a:t>2.</a:t>
              </a:r>
            </a:p>
          </p:txBody>
        </p:sp>
      </p:grpSp>
      <p:grpSp>
        <p:nvGrpSpPr>
          <p:cNvPr id="260" name="Google Shape;158;p4"/>
          <p:cNvGrpSpPr/>
          <p:nvPr/>
        </p:nvGrpSpPr>
        <p:grpSpPr>
          <a:xfrm>
            <a:off x="296311" y="6049519"/>
            <a:ext cx="585302" cy="567903"/>
            <a:chOff x="0" y="0"/>
            <a:chExt cx="585300" cy="567902"/>
          </a:xfrm>
        </p:grpSpPr>
        <p:sp>
          <p:nvSpPr>
            <p:cNvPr id="258" name="직사각형"/>
            <p:cNvSpPr/>
            <p:nvPr/>
          </p:nvSpPr>
          <p:spPr>
            <a:xfrm>
              <a:off x="-1" y="-1"/>
              <a:ext cx="585302" cy="567903"/>
            </a:xfrm>
            <a:prstGeom prst="rect">
              <a:avLst/>
            </a:prstGeom>
            <a:solidFill>
              <a:srgbClr val="9FC5E8"/>
            </a:solidFill>
            <a:ln w="9525" cap="flat">
              <a:solidFill>
                <a:srgbClr val="999999"/>
              </a:solidFill>
              <a:prstDash val="solid"/>
              <a:round/>
            </a:ln>
            <a:effectLst/>
          </p:spPr>
          <p:txBody>
            <a:bodyPr wrap="square" lIns="0" tIns="0" rIns="0" bIns="0" numCol="1" anchor="ctr">
              <a:noAutofit/>
            </a:bodyPr>
            <a:lstStyle/>
            <a:p>
              <a:pPr algn="ctr">
                <a:defRPr sz="2300">
                  <a:solidFill>
                    <a:srgbClr val="000000"/>
                  </a:solidFill>
                  <a:latin typeface="Helvetica Neue"/>
                  <a:ea typeface="Helvetica Neue"/>
                  <a:cs typeface="Helvetica Neue"/>
                  <a:sym typeface="Helvetica Neue"/>
                </a:defRPr>
              </a:pPr>
            </a:p>
          </p:txBody>
        </p:sp>
        <p:sp>
          <p:nvSpPr>
            <p:cNvPr id="259" name="3."/>
            <p:cNvSpPr txBox="1"/>
            <p:nvPr/>
          </p:nvSpPr>
          <p:spPr>
            <a:xfrm>
              <a:off x="4762" y="18814"/>
              <a:ext cx="575777" cy="53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2300">
                  <a:solidFill>
                    <a:srgbClr val="000000"/>
                  </a:solidFill>
                  <a:latin typeface="Helvetica Neue"/>
                  <a:ea typeface="Helvetica Neue"/>
                  <a:cs typeface="Helvetica Neue"/>
                  <a:sym typeface="Helvetica Neue"/>
                </a:defRPr>
              </a:lvl1pPr>
            </a:lstStyle>
            <a:p>
              <a:pPr/>
              <a:r>
                <a:t>3.</a:t>
              </a:r>
            </a:p>
          </p:txBody>
        </p:sp>
      </p:grpSp>
      <p:grpSp>
        <p:nvGrpSpPr>
          <p:cNvPr id="263" name="Google Shape;159;p4"/>
          <p:cNvGrpSpPr/>
          <p:nvPr/>
        </p:nvGrpSpPr>
        <p:grpSpPr>
          <a:xfrm>
            <a:off x="1324934" y="5699115"/>
            <a:ext cx="3767401" cy="1116904"/>
            <a:chOff x="0" y="-1"/>
            <a:chExt cx="3767399" cy="1116903"/>
          </a:xfrm>
        </p:grpSpPr>
        <p:sp>
          <p:nvSpPr>
            <p:cNvPr id="261" name="직사각형"/>
            <p:cNvSpPr/>
            <p:nvPr/>
          </p:nvSpPr>
          <p:spPr>
            <a:xfrm>
              <a:off x="0" y="-2"/>
              <a:ext cx="3767401" cy="1116905"/>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1700">
                  <a:solidFill>
                    <a:srgbClr val="000000"/>
                  </a:solidFill>
                  <a:latin typeface="Helvetica Neue"/>
                  <a:ea typeface="Helvetica Neue"/>
                  <a:cs typeface="Helvetica Neue"/>
                  <a:sym typeface="Helvetica Neue"/>
                </a:defRPr>
              </a:pPr>
            </a:p>
          </p:txBody>
        </p:sp>
        <p:sp>
          <p:nvSpPr>
            <p:cNvPr id="262" name="구인정보를 조회하고 추가, 수정, 삭제 할 수 있다."/>
            <p:cNvSpPr txBox="1"/>
            <p:nvPr/>
          </p:nvSpPr>
          <p:spPr>
            <a:xfrm>
              <a:off x="4762" y="197263"/>
              <a:ext cx="3757877" cy="7223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700">
                  <a:solidFill>
                    <a:srgbClr val="000000"/>
                  </a:solidFill>
                  <a:latin typeface="Helvetica Neue"/>
                  <a:ea typeface="Helvetica Neue"/>
                  <a:cs typeface="Helvetica Neue"/>
                  <a:sym typeface="Helvetica Neue"/>
                </a:defRPr>
              </a:lvl1pPr>
            </a:lstStyle>
            <a:p>
              <a:pPr/>
              <a:r>
                <a:t>구인정보를 조회하고 추가, 수정, 삭제 할 수 있다. </a:t>
              </a:r>
            </a:p>
          </p:txBody>
        </p:sp>
      </p:grpSp>
      <p:grpSp>
        <p:nvGrpSpPr>
          <p:cNvPr id="266" name="Google Shape;160;p4"/>
          <p:cNvGrpSpPr/>
          <p:nvPr/>
        </p:nvGrpSpPr>
        <p:grpSpPr>
          <a:xfrm>
            <a:off x="5134885" y="4511977"/>
            <a:ext cx="3767404" cy="1116904"/>
            <a:chOff x="0" y="-1"/>
            <a:chExt cx="3767402" cy="1116903"/>
          </a:xfrm>
        </p:grpSpPr>
        <p:sp>
          <p:nvSpPr>
            <p:cNvPr id="264" name="직사각형"/>
            <p:cNvSpPr/>
            <p:nvPr/>
          </p:nvSpPr>
          <p:spPr>
            <a:xfrm>
              <a:off x="-1" y="-2"/>
              <a:ext cx="3767404" cy="1116905"/>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1700">
                  <a:solidFill>
                    <a:srgbClr val="000000"/>
                  </a:solidFill>
                  <a:latin typeface="Helvetica Neue"/>
                  <a:ea typeface="Helvetica Neue"/>
                  <a:cs typeface="Helvetica Neue"/>
                  <a:sym typeface="Helvetica Neue"/>
                </a:defRPr>
              </a:pPr>
            </a:p>
          </p:txBody>
        </p:sp>
        <p:sp>
          <p:nvSpPr>
            <p:cNvPr id="265" name="본인 과정의 학생들의 출결을 기간별로 조회 할 수 있다."/>
            <p:cNvSpPr txBox="1"/>
            <p:nvPr/>
          </p:nvSpPr>
          <p:spPr>
            <a:xfrm>
              <a:off x="4762" y="197263"/>
              <a:ext cx="3757879" cy="7223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700">
                  <a:solidFill>
                    <a:srgbClr val="000000"/>
                  </a:solidFill>
                  <a:latin typeface="Helvetica Neue"/>
                  <a:ea typeface="Helvetica Neue"/>
                  <a:cs typeface="Helvetica Neue"/>
                  <a:sym typeface="Helvetica Neue"/>
                </a:defRPr>
              </a:lvl1pPr>
            </a:lstStyle>
            <a:p>
              <a:pPr/>
              <a:r>
                <a:t>본인 과정의 학생들의 출결을 기간별로 조회 할 수 있다. </a:t>
              </a:r>
            </a:p>
          </p:txBody>
        </p:sp>
      </p:grpSp>
      <p:grpSp>
        <p:nvGrpSpPr>
          <p:cNvPr id="269" name="Google Shape;161;p4"/>
          <p:cNvGrpSpPr/>
          <p:nvPr/>
        </p:nvGrpSpPr>
        <p:grpSpPr>
          <a:xfrm>
            <a:off x="5133017" y="5699108"/>
            <a:ext cx="3767404" cy="1116904"/>
            <a:chOff x="0" y="-1"/>
            <a:chExt cx="3767402" cy="1116903"/>
          </a:xfrm>
        </p:grpSpPr>
        <p:sp>
          <p:nvSpPr>
            <p:cNvPr id="267" name="직사각형"/>
            <p:cNvSpPr/>
            <p:nvPr/>
          </p:nvSpPr>
          <p:spPr>
            <a:xfrm>
              <a:off x="-1" y="-2"/>
              <a:ext cx="3767404" cy="1116905"/>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1700">
                  <a:solidFill>
                    <a:srgbClr val="000000"/>
                  </a:solidFill>
                  <a:latin typeface="Helvetica Neue"/>
                  <a:ea typeface="Helvetica Neue"/>
                  <a:cs typeface="Helvetica Neue"/>
                  <a:sym typeface="Helvetica Neue"/>
                </a:defRPr>
              </a:pPr>
            </a:p>
          </p:txBody>
        </p:sp>
        <p:sp>
          <p:nvSpPr>
            <p:cNvPr id="268" name="과목을 선택해서 각 과목의 필기, 실기, 출결 배점을 입력 할 수 있다."/>
            <p:cNvSpPr txBox="1"/>
            <p:nvPr/>
          </p:nvSpPr>
          <p:spPr>
            <a:xfrm>
              <a:off x="4762" y="197263"/>
              <a:ext cx="3757879" cy="7223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700">
                  <a:solidFill>
                    <a:srgbClr val="000000"/>
                  </a:solidFill>
                  <a:latin typeface="Helvetica Neue"/>
                  <a:ea typeface="Helvetica Neue"/>
                  <a:cs typeface="Helvetica Neue"/>
                  <a:sym typeface="Helvetica Neue"/>
                </a:defRPr>
              </a:lvl1pPr>
            </a:lstStyle>
            <a:p>
              <a:pPr/>
              <a:r>
                <a:t>과목을 선택해서 각 과목의 필기, 실기, 출결 배점을 입력 할 수 있다.</a:t>
              </a:r>
            </a:p>
          </p:txBody>
        </p:sp>
      </p:grpSp>
      <p:grpSp>
        <p:nvGrpSpPr>
          <p:cNvPr id="272" name="Google Shape;163;p4"/>
          <p:cNvGrpSpPr/>
          <p:nvPr/>
        </p:nvGrpSpPr>
        <p:grpSpPr>
          <a:xfrm>
            <a:off x="296311" y="7236637"/>
            <a:ext cx="585302" cy="567903"/>
            <a:chOff x="0" y="0"/>
            <a:chExt cx="585300" cy="567902"/>
          </a:xfrm>
        </p:grpSpPr>
        <p:sp>
          <p:nvSpPr>
            <p:cNvPr id="270" name="직사각형"/>
            <p:cNvSpPr/>
            <p:nvPr/>
          </p:nvSpPr>
          <p:spPr>
            <a:xfrm>
              <a:off x="-1" y="-1"/>
              <a:ext cx="585302" cy="567903"/>
            </a:xfrm>
            <a:prstGeom prst="rect">
              <a:avLst/>
            </a:prstGeom>
            <a:solidFill>
              <a:srgbClr val="9FC5E8"/>
            </a:solidFill>
            <a:ln w="9525" cap="flat">
              <a:solidFill>
                <a:srgbClr val="999999"/>
              </a:solidFill>
              <a:prstDash val="solid"/>
              <a:round/>
            </a:ln>
            <a:effectLst/>
          </p:spPr>
          <p:txBody>
            <a:bodyPr wrap="square" lIns="0" tIns="0" rIns="0" bIns="0" numCol="1" anchor="ctr">
              <a:noAutofit/>
            </a:bodyPr>
            <a:lstStyle/>
            <a:p>
              <a:pPr algn="ctr">
                <a:defRPr sz="2300">
                  <a:solidFill>
                    <a:srgbClr val="000000"/>
                  </a:solidFill>
                  <a:latin typeface="Helvetica Neue"/>
                  <a:ea typeface="Helvetica Neue"/>
                  <a:cs typeface="Helvetica Neue"/>
                  <a:sym typeface="Helvetica Neue"/>
                </a:defRPr>
              </a:pPr>
            </a:p>
          </p:txBody>
        </p:sp>
        <p:sp>
          <p:nvSpPr>
            <p:cNvPr id="271" name="4."/>
            <p:cNvSpPr txBox="1"/>
            <p:nvPr/>
          </p:nvSpPr>
          <p:spPr>
            <a:xfrm>
              <a:off x="4762" y="18814"/>
              <a:ext cx="575777" cy="53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2300">
                  <a:solidFill>
                    <a:srgbClr val="000000"/>
                  </a:solidFill>
                  <a:latin typeface="Helvetica Neue"/>
                  <a:ea typeface="Helvetica Neue"/>
                  <a:cs typeface="Helvetica Neue"/>
                  <a:sym typeface="Helvetica Neue"/>
                </a:defRPr>
              </a:lvl1pPr>
            </a:lstStyle>
            <a:p>
              <a:pPr/>
              <a:r>
                <a:t>4.</a:t>
              </a:r>
            </a:p>
          </p:txBody>
        </p:sp>
      </p:grpSp>
      <p:grpSp>
        <p:nvGrpSpPr>
          <p:cNvPr id="275" name="Google Shape;164;p4"/>
          <p:cNvGrpSpPr/>
          <p:nvPr/>
        </p:nvGrpSpPr>
        <p:grpSpPr>
          <a:xfrm>
            <a:off x="1324934" y="6886232"/>
            <a:ext cx="3767401" cy="1116904"/>
            <a:chOff x="0" y="-1"/>
            <a:chExt cx="3767399" cy="1116903"/>
          </a:xfrm>
        </p:grpSpPr>
        <p:sp>
          <p:nvSpPr>
            <p:cNvPr id="273" name="직사각형"/>
            <p:cNvSpPr/>
            <p:nvPr/>
          </p:nvSpPr>
          <p:spPr>
            <a:xfrm>
              <a:off x="0" y="-2"/>
              <a:ext cx="3767401" cy="1116905"/>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1700">
                  <a:solidFill>
                    <a:srgbClr val="000000"/>
                  </a:solidFill>
                  <a:latin typeface="Helvetica Neue"/>
                  <a:ea typeface="Helvetica Neue"/>
                  <a:cs typeface="Helvetica Neue"/>
                  <a:sym typeface="Helvetica Neue"/>
                </a:defRPr>
              </a:pPr>
            </a:p>
          </p:txBody>
        </p:sp>
        <p:sp>
          <p:nvSpPr>
            <p:cNvPr id="274" name="특정 과정 특정 교육생의 성적을 조회 할 수 있다."/>
            <p:cNvSpPr txBox="1"/>
            <p:nvPr/>
          </p:nvSpPr>
          <p:spPr>
            <a:xfrm>
              <a:off x="4762" y="197263"/>
              <a:ext cx="3757877" cy="7223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700">
                  <a:solidFill>
                    <a:srgbClr val="000000"/>
                  </a:solidFill>
                  <a:latin typeface="Helvetica Neue"/>
                  <a:ea typeface="Helvetica Neue"/>
                  <a:cs typeface="Helvetica Neue"/>
                  <a:sym typeface="Helvetica Neue"/>
                </a:defRPr>
              </a:lvl1pPr>
            </a:lstStyle>
            <a:p>
              <a:pPr/>
              <a:r>
                <a:t>특정 과정 특정 교육생의 성적을 조회 할 수 있다. </a:t>
              </a:r>
            </a:p>
          </p:txBody>
        </p:sp>
      </p:grpSp>
      <p:grpSp>
        <p:nvGrpSpPr>
          <p:cNvPr id="278" name="Google Shape;167;p4"/>
          <p:cNvGrpSpPr/>
          <p:nvPr/>
        </p:nvGrpSpPr>
        <p:grpSpPr>
          <a:xfrm>
            <a:off x="296311" y="8423756"/>
            <a:ext cx="585302" cy="567903"/>
            <a:chOff x="0" y="0"/>
            <a:chExt cx="585300" cy="567902"/>
          </a:xfrm>
        </p:grpSpPr>
        <p:sp>
          <p:nvSpPr>
            <p:cNvPr id="276" name="직사각형"/>
            <p:cNvSpPr/>
            <p:nvPr/>
          </p:nvSpPr>
          <p:spPr>
            <a:xfrm>
              <a:off x="-1" y="-1"/>
              <a:ext cx="585302" cy="567903"/>
            </a:xfrm>
            <a:prstGeom prst="rect">
              <a:avLst/>
            </a:prstGeom>
            <a:solidFill>
              <a:srgbClr val="9FC5E8"/>
            </a:solidFill>
            <a:ln w="9525" cap="flat">
              <a:solidFill>
                <a:srgbClr val="999999"/>
              </a:solidFill>
              <a:prstDash val="solid"/>
              <a:round/>
            </a:ln>
            <a:effectLst/>
          </p:spPr>
          <p:txBody>
            <a:bodyPr wrap="square" lIns="0" tIns="0" rIns="0" bIns="0" numCol="1" anchor="ctr">
              <a:noAutofit/>
            </a:bodyPr>
            <a:lstStyle/>
            <a:p>
              <a:pPr algn="ctr">
                <a:defRPr sz="2300">
                  <a:solidFill>
                    <a:srgbClr val="000000"/>
                  </a:solidFill>
                  <a:latin typeface="Helvetica Neue"/>
                  <a:ea typeface="Helvetica Neue"/>
                  <a:cs typeface="Helvetica Neue"/>
                  <a:sym typeface="Helvetica Neue"/>
                </a:defRPr>
              </a:pPr>
            </a:p>
          </p:txBody>
        </p:sp>
        <p:sp>
          <p:nvSpPr>
            <p:cNvPr id="277" name="5."/>
            <p:cNvSpPr txBox="1"/>
            <p:nvPr/>
          </p:nvSpPr>
          <p:spPr>
            <a:xfrm>
              <a:off x="4762" y="18814"/>
              <a:ext cx="575777" cy="5302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2300">
                  <a:solidFill>
                    <a:srgbClr val="000000"/>
                  </a:solidFill>
                  <a:latin typeface="Helvetica Neue"/>
                  <a:ea typeface="Helvetica Neue"/>
                  <a:cs typeface="Helvetica Neue"/>
                  <a:sym typeface="Helvetica Neue"/>
                </a:defRPr>
              </a:lvl1pPr>
            </a:lstStyle>
            <a:p>
              <a:pPr/>
              <a:r>
                <a:t>5.</a:t>
              </a:r>
            </a:p>
          </p:txBody>
        </p:sp>
      </p:grpSp>
      <p:grpSp>
        <p:nvGrpSpPr>
          <p:cNvPr id="281" name="Google Shape;168;p4"/>
          <p:cNvGrpSpPr/>
          <p:nvPr/>
        </p:nvGrpSpPr>
        <p:grpSpPr>
          <a:xfrm>
            <a:off x="1324934" y="8073351"/>
            <a:ext cx="3767401" cy="1116904"/>
            <a:chOff x="0" y="-1"/>
            <a:chExt cx="3767399" cy="1116903"/>
          </a:xfrm>
        </p:grpSpPr>
        <p:sp>
          <p:nvSpPr>
            <p:cNvPr id="279" name="직사각형"/>
            <p:cNvSpPr/>
            <p:nvPr/>
          </p:nvSpPr>
          <p:spPr>
            <a:xfrm>
              <a:off x="0" y="-2"/>
              <a:ext cx="3767401" cy="1116905"/>
            </a:xfrm>
            <a:prstGeom prst="rect">
              <a:avLst/>
            </a:prstGeom>
            <a:noFill/>
            <a:ln w="9525" cap="flat">
              <a:solidFill>
                <a:srgbClr val="000000"/>
              </a:solidFill>
              <a:prstDash val="solid"/>
              <a:round/>
            </a:ln>
            <a:effectLst/>
          </p:spPr>
          <p:txBody>
            <a:bodyPr wrap="square" lIns="0" tIns="0" rIns="0" bIns="0" numCol="1" anchor="ctr">
              <a:noAutofit/>
            </a:bodyPr>
            <a:lstStyle/>
            <a:p>
              <a:pPr algn="ctr">
                <a:defRPr sz="1700">
                  <a:solidFill>
                    <a:srgbClr val="000000"/>
                  </a:solidFill>
                  <a:latin typeface="Helvetica Neue"/>
                  <a:ea typeface="Helvetica Neue"/>
                  <a:cs typeface="Helvetica Neue"/>
                  <a:sym typeface="Helvetica Neue"/>
                </a:defRPr>
              </a:pPr>
            </a:p>
          </p:txBody>
        </p:sp>
        <p:sp>
          <p:nvSpPr>
            <p:cNvPr id="280" name="일정 기간동안 교육생들이 강의평가를 하게 설정할 수 있다."/>
            <p:cNvSpPr txBox="1"/>
            <p:nvPr/>
          </p:nvSpPr>
          <p:spPr>
            <a:xfrm>
              <a:off x="4762" y="197263"/>
              <a:ext cx="3757877" cy="7223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sz="1700">
                  <a:solidFill>
                    <a:srgbClr val="000000"/>
                  </a:solidFill>
                  <a:latin typeface="Helvetica Neue"/>
                  <a:ea typeface="Helvetica Neue"/>
                  <a:cs typeface="Helvetica Neue"/>
                  <a:sym typeface="Helvetica Neue"/>
                </a:defRPr>
              </a:lvl1pPr>
            </a:lstStyle>
            <a:p>
              <a:pPr/>
              <a:r>
                <a:t>일정 기간동안 교육생들이 강의평가를 하게 설정할 수 있다. </a:t>
              </a:r>
            </a:p>
          </p:txBody>
        </p:sp>
      </p:gr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Google Shape;505;gb285b4c015_0_254"/>
          <p:cNvSpPr txBox="1"/>
          <p:nvPr>
            <p:ph type="title"/>
          </p:nvPr>
        </p:nvSpPr>
        <p:spPr>
          <a:xfrm>
            <a:off x="829237" y="473109"/>
            <a:ext cx="10896004" cy="1133401"/>
          </a:xfrm>
          <a:prstGeom prst="rect">
            <a:avLst/>
          </a:prstGeom>
        </p:spPr>
        <p:txBody>
          <a:bodyPr/>
          <a:lstStyle/>
          <a:p>
            <a:pPr/>
            <a:r>
              <a:t>05 기능</a:t>
            </a:r>
          </a:p>
        </p:txBody>
      </p:sp>
      <p:sp>
        <p:nvSpPr>
          <p:cNvPr id="510" name="Google Shape;506;gb285b4c015_0_254"/>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511" name="Google Shape;507;gb285b4c015_0_254" descr="Google Shape;507;gb285b4c015_0_254"/>
          <p:cNvPicPr>
            <a:picLocks noChangeAspect="1"/>
          </p:cNvPicPr>
          <p:nvPr/>
        </p:nvPicPr>
        <p:blipFill>
          <a:blip r:embed="rId2">
            <a:extLst/>
          </a:blip>
          <a:stretch>
            <a:fillRect/>
          </a:stretch>
        </p:blipFill>
        <p:spPr>
          <a:xfrm>
            <a:off x="1206799" y="3002701"/>
            <a:ext cx="5182728" cy="5417600"/>
          </a:xfrm>
          <a:prstGeom prst="rect">
            <a:avLst/>
          </a:prstGeom>
          <a:ln w="12700">
            <a:miter lim="400000"/>
          </a:ln>
        </p:spPr>
      </p:pic>
      <p:pic>
        <p:nvPicPr>
          <p:cNvPr id="512" name="Google Shape;508;gb285b4c015_0_254" descr="Google Shape;508;gb285b4c015_0_254"/>
          <p:cNvPicPr>
            <a:picLocks noChangeAspect="1"/>
          </p:cNvPicPr>
          <p:nvPr/>
        </p:nvPicPr>
        <p:blipFill>
          <a:blip r:embed="rId3">
            <a:extLst/>
          </a:blip>
          <a:stretch>
            <a:fillRect/>
          </a:stretch>
        </p:blipFill>
        <p:spPr>
          <a:xfrm>
            <a:off x="6609325" y="1790358"/>
            <a:ext cx="2689303" cy="7842293"/>
          </a:xfrm>
          <a:prstGeom prst="rect">
            <a:avLst/>
          </a:prstGeom>
          <a:ln w="12700">
            <a:miter lim="400000"/>
          </a:ln>
        </p:spPr>
      </p:pic>
      <p:sp>
        <p:nvSpPr>
          <p:cNvPr id="513" name="Google Shape;509;gb285b4c015_0_254"/>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교사 &gt; 시험 및 성적 관리</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Google Shape;514;gb285b4c015_0_259"/>
          <p:cNvSpPr txBox="1"/>
          <p:nvPr>
            <p:ph type="title"/>
          </p:nvPr>
        </p:nvSpPr>
        <p:spPr>
          <a:xfrm>
            <a:off x="829237" y="473109"/>
            <a:ext cx="10896004" cy="1133401"/>
          </a:xfrm>
          <a:prstGeom prst="rect">
            <a:avLst/>
          </a:prstGeom>
        </p:spPr>
        <p:txBody>
          <a:bodyPr/>
          <a:lstStyle/>
          <a:p>
            <a:pPr/>
            <a:r>
              <a:t>05 기능</a:t>
            </a:r>
          </a:p>
        </p:txBody>
      </p:sp>
      <p:sp>
        <p:nvSpPr>
          <p:cNvPr id="516" name="Google Shape;515;gb285b4c015_0_259"/>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517" name="Google Shape;516;gb285b4c015_0_259"/>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교사 &gt; 출결 조회</a:t>
            </a:r>
          </a:p>
        </p:txBody>
      </p:sp>
      <p:pic>
        <p:nvPicPr>
          <p:cNvPr id="518" name="Google Shape;517;gb285b4c015_0_259" descr="Google Shape;517;gb285b4c015_0_259"/>
          <p:cNvPicPr>
            <a:picLocks noChangeAspect="1"/>
          </p:cNvPicPr>
          <p:nvPr/>
        </p:nvPicPr>
        <p:blipFill>
          <a:blip r:embed="rId2">
            <a:extLst/>
          </a:blip>
          <a:srcRect l="0" t="33888" r="0" b="0"/>
          <a:stretch>
            <a:fillRect/>
          </a:stretch>
        </p:blipFill>
        <p:spPr>
          <a:xfrm>
            <a:off x="2465525" y="2207898"/>
            <a:ext cx="5426552" cy="3062178"/>
          </a:xfrm>
          <a:prstGeom prst="rect">
            <a:avLst/>
          </a:prstGeom>
          <a:ln w="12700">
            <a:miter lim="400000"/>
          </a:ln>
        </p:spPr>
      </p:pic>
      <p:pic>
        <p:nvPicPr>
          <p:cNvPr id="519" name="Google Shape;518;gb285b4c015_0_259" descr="Google Shape;518;gb285b4c015_0_259"/>
          <p:cNvPicPr>
            <a:picLocks noChangeAspect="1"/>
          </p:cNvPicPr>
          <p:nvPr/>
        </p:nvPicPr>
        <p:blipFill>
          <a:blip r:embed="rId3">
            <a:extLst/>
          </a:blip>
          <a:stretch>
            <a:fillRect/>
          </a:stretch>
        </p:blipFill>
        <p:spPr>
          <a:xfrm>
            <a:off x="152400" y="5333026"/>
            <a:ext cx="7739675" cy="3924352"/>
          </a:xfrm>
          <a:prstGeom prst="rect">
            <a:avLst/>
          </a:prstGeom>
          <a:ln w="12700">
            <a:miter lim="400000"/>
          </a:ln>
        </p:spPr>
      </p:pic>
      <p:pic>
        <p:nvPicPr>
          <p:cNvPr id="520" name="Google Shape;519;gb285b4c015_0_259" descr="Google Shape;519;gb285b4c015_0_259"/>
          <p:cNvPicPr>
            <a:picLocks noChangeAspect="1"/>
          </p:cNvPicPr>
          <p:nvPr/>
        </p:nvPicPr>
        <p:blipFill>
          <a:blip r:embed="rId4">
            <a:extLst/>
          </a:blip>
          <a:stretch>
            <a:fillRect/>
          </a:stretch>
        </p:blipFill>
        <p:spPr>
          <a:xfrm>
            <a:off x="8009825" y="1790358"/>
            <a:ext cx="3018310" cy="784229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Google Shape;524;gb285b4c015_0_264"/>
          <p:cNvSpPr txBox="1"/>
          <p:nvPr>
            <p:ph type="title"/>
          </p:nvPr>
        </p:nvSpPr>
        <p:spPr>
          <a:xfrm>
            <a:off x="829237" y="473109"/>
            <a:ext cx="10896004" cy="1133401"/>
          </a:xfrm>
          <a:prstGeom prst="rect">
            <a:avLst/>
          </a:prstGeom>
        </p:spPr>
        <p:txBody>
          <a:bodyPr/>
          <a:lstStyle/>
          <a:p>
            <a:pPr/>
            <a:r>
              <a:t>05 기능</a:t>
            </a:r>
          </a:p>
        </p:txBody>
      </p:sp>
      <p:sp>
        <p:nvSpPr>
          <p:cNvPr id="523" name="Google Shape;525;gb285b4c015_0_264"/>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524" name="Google Shape;526;gb285b4c015_0_264" descr="Google Shape;526;gb285b4c015_0_264"/>
          <p:cNvPicPr>
            <a:picLocks noChangeAspect="1"/>
          </p:cNvPicPr>
          <p:nvPr/>
        </p:nvPicPr>
        <p:blipFill>
          <a:blip r:embed="rId2">
            <a:extLst/>
          </a:blip>
          <a:stretch>
            <a:fillRect/>
          </a:stretch>
        </p:blipFill>
        <p:spPr>
          <a:xfrm>
            <a:off x="2168537" y="2094197"/>
            <a:ext cx="8667734" cy="6839552"/>
          </a:xfrm>
          <a:prstGeom prst="rect">
            <a:avLst/>
          </a:prstGeom>
          <a:ln w="12700">
            <a:miter lim="400000"/>
          </a:ln>
        </p:spPr>
      </p:pic>
      <p:sp>
        <p:nvSpPr>
          <p:cNvPr id="525" name="Google Shape;527;gb285b4c015_0_264"/>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교사 &gt; 출결 조회</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Google Shape;532;gb285b4c015_0_269"/>
          <p:cNvSpPr txBox="1"/>
          <p:nvPr>
            <p:ph type="title"/>
          </p:nvPr>
        </p:nvSpPr>
        <p:spPr>
          <a:xfrm>
            <a:off x="829237" y="473109"/>
            <a:ext cx="10896004" cy="1133401"/>
          </a:xfrm>
          <a:prstGeom prst="rect">
            <a:avLst/>
          </a:prstGeom>
        </p:spPr>
        <p:txBody>
          <a:bodyPr/>
          <a:lstStyle/>
          <a:p>
            <a:pPr/>
            <a:r>
              <a:t>05 기능</a:t>
            </a:r>
          </a:p>
        </p:txBody>
      </p:sp>
      <p:sp>
        <p:nvSpPr>
          <p:cNvPr id="528" name="Google Shape;533;gb285b4c015_0_269"/>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529" name="Google Shape;534;gb285b4c015_0_269" descr="Google Shape;534;gb285b4c015_0_269"/>
          <p:cNvPicPr>
            <a:picLocks noChangeAspect="1"/>
          </p:cNvPicPr>
          <p:nvPr/>
        </p:nvPicPr>
        <p:blipFill>
          <a:blip r:embed="rId2">
            <a:extLst/>
          </a:blip>
          <a:stretch>
            <a:fillRect/>
          </a:stretch>
        </p:blipFill>
        <p:spPr>
          <a:xfrm>
            <a:off x="211323" y="2514000"/>
            <a:ext cx="7593527" cy="6704725"/>
          </a:xfrm>
          <a:prstGeom prst="rect">
            <a:avLst/>
          </a:prstGeom>
          <a:ln w="12700">
            <a:miter lim="400000"/>
          </a:ln>
        </p:spPr>
      </p:pic>
      <p:pic>
        <p:nvPicPr>
          <p:cNvPr id="530" name="Google Shape;535;gb285b4c015_0_269" descr="Google Shape;535;gb285b4c015_0_269"/>
          <p:cNvPicPr>
            <a:picLocks noChangeAspect="1"/>
          </p:cNvPicPr>
          <p:nvPr/>
        </p:nvPicPr>
        <p:blipFill>
          <a:blip r:embed="rId3">
            <a:extLst/>
          </a:blip>
          <a:stretch>
            <a:fillRect/>
          </a:stretch>
        </p:blipFill>
        <p:spPr>
          <a:xfrm>
            <a:off x="4078799" y="1947651"/>
            <a:ext cx="8621201" cy="3353902"/>
          </a:xfrm>
          <a:prstGeom prst="rect">
            <a:avLst/>
          </a:prstGeom>
          <a:ln w="12700">
            <a:miter lim="400000"/>
          </a:ln>
        </p:spPr>
      </p:pic>
      <p:sp>
        <p:nvSpPr>
          <p:cNvPr id="531" name="Google Shape;536;gb285b4c015_0_269"/>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교사 &gt; 출결 조회</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Google Shape;541;gb285b4c015_0_274"/>
          <p:cNvSpPr txBox="1"/>
          <p:nvPr>
            <p:ph type="title"/>
          </p:nvPr>
        </p:nvSpPr>
        <p:spPr>
          <a:xfrm>
            <a:off x="829237" y="473109"/>
            <a:ext cx="10896004" cy="1133401"/>
          </a:xfrm>
          <a:prstGeom prst="rect">
            <a:avLst/>
          </a:prstGeom>
        </p:spPr>
        <p:txBody>
          <a:bodyPr/>
          <a:lstStyle/>
          <a:p>
            <a:pPr/>
            <a:r>
              <a:t>05 기능</a:t>
            </a:r>
          </a:p>
        </p:txBody>
      </p:sp>
      <p:sp>
        <p:nvSpPr>
          <p:cNvPr id="534" name="Google Shape;542;gb285b4c015_0_274"/>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535" name="Google Shape;543;gb285b4c015_0_274"/>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교육생 &gt; 로그인</a:t>
            </a:r>
          </a:p>
        </p:txBody>
      </p:sp>
      <p:pic>
        <p:nvPicPr>
          <p:cNvPr id="536" name="Google Shape;544;gb285b4c015_0_274" descr="Google Shape;544;gb285b4c015_0_274"/>
          <p:cNvPicPr>
            <a:picLocks noChangeAspect="1"/>
          </p:cNvPicPr>
          <p:nvPr/>
        </p:nvPicPr>
        <p:blipFill>
          <a:blip r:embed="rId2">
            <a:extLst/>
          </a:blip>
          <a:stretch>
            <a:fillRect/>
          </a:stretch>
        </p:blipFill>
        <p:spPr>
          <a:xfrm>
            <a:off x="425450" y="2419635"/>
            <a:ext cx="12153900" cy="598170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Google Shape;549;gb285b4c015_0_480"/>
          <p:cNvSpPr txBox="1"/>
          <p:nvPr>
            <p:ph type="title"/>
          </p:nvPr>
        </p:nvSpPr>
        <p:spPr>
          <a:xfrm>
            <a:off x="829237" y="473109"/>
            <a:ext cx="10896004" cy="1133401"/>
          </a:xfrm>
          <a:prstGeom prst="rect">
            <a:avLst/>
          </a:prstGeom>
        </p:spPr>
        <p:txBody>
          <a:bodyPr/>
          <a:lstStyle/>
          <a:p>
            <a:pPr/>
            <a:r>
              <a:t>05 기능</a:t>
            </a:r>
          </a:p>
        </p:txBody>
      </p:sp>
      <p:sp>
        <p:nvSpPr>
          <p:cNvPr id="539" name="Google Shape;550;gb285b4c015_0_48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540" name="Google Shape;551;gb285b4c015_0_48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교육생 &gt; 메인 메뉴</a:t>
            </a:r>
          </a:p>
        </p:txBody>
      </p:sp>
      <p:pic>
        <p:nvPicPr>
          <p:cNvPr id="541" name="Google Shape;552;gb285b4c015_0_480" descr="Google Shape;552;gb285b4c015_0_480"/>
          <p:cNvPicPr>
            <a:picLocks noChangeAspect="1"/>
          </p:cNvPicPr>
          <p:nvPr/>
        </p:nvPicPr>
        <p:blipFill>
          <a:blip r:embed="rId2">
            <a:extLst/>
          </a:blip>
          <a:stretch>
            <a:fillRect/>
          </a:stretch>
        </p:blipFill>
        <p:spPr>
          <a:xfrm>
            <a:off x="1091650" y="1790385"/>
            <a:ext cx="10371192" cy="7842289"/>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Google Shape;557;gb285b4c015_0_303"/>
          <p:cNvSpPr txBox="1"/>
          <p:nvPr>
            <p:ph type="title"/>
          </p:nvPr>
        </p:nvSpPr>
        <p:spPr>
          <a:xfrm>
            <a:off x="829237" y="473109"/>
            <a:ext cx="10896004" cy="1133401"/>
          </a:xfrm>
          <a:prstGeom prst="rect">
            <a:avLst/>
          </a:prstGeom>
        </p:spPr>
        <p:txBody>
          <a:bodyPr/>
          <a:lstStyle/>
          <a:p>
            <a:pPr/>
            <a:r>
              <a:t>05 기능</a:t>
            </a:r>
          </a:p>
        </p:txBody>
      </p:sp>
      <p:sp>
        <p:nvSpPr>
          <p:cNvPr id="544" name="Google Shape;558;gb285b4c015_0_303"/>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545" name="Google Shape;559;gb285b4c015_0_303"/>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교육생 &gt; 개인정보 수정 및 조회</a:t>
            </a:r>
          </a:p>
        </p:txBody>
      </p:sp>
      <p:pic>
        <p:nvPicPr>
          <p:cNvPr id="546" name="Google Shape;560;gb285b4c015_0_303" descr="Google Shape;560;gb285b4c015_0_303"/>
          <p:cNvPicPr>
            <a:picLocks noChangeAspect="1"/>
          </p:cNvPicPr>
          <p:nvPr/>
        </p:nvPicPr>
        <p:blipFill>
          <a:blip r:embed="rId2">
            <a:extLst/>
          </a:blip>
          <a:srcRect l="22658" t="8692" r="23455" b="8042"/>
          <a:stretch>
            <a:fillRect/>
          </a:stretch>
        </p:blipFill>
        <p:spPr>
          <a:xfrm>
            <a:off x="417749" y="1934973"/>
            <a:ext cx="5724251" cy="4184629"/>
          </a:xfrm>
          <a:prstGeom prst="rect">
            <a:avLst/>
          </a:prstGeom>
          <a:ln w="12700">
            <a:miter lim="400000"/>
          </a:ln>
        </p:spPr>
      </p:pic>
      <p:pic>
        <p:nvPicPr>
          <p:cNvPr id="547" name="Google Shape;561;gb285b4c015_0_303" descr="Google Shape;561;gb285b4c015_0_303"/>
          <p:cNvPicPr>
            <a:picLocks noChangeAspect="1"/>
          </p:cNvPicPr>
          <p:nvPr/>
        </p:nvPicPr>
        <p:blipFill>
          <a:blip r:embed="rId3">
            <a:extLst/>
          </a:blip>
          <a:srcRect l="18129" t="3053" r="15340" b="0"/>
          <a:stretch>
            <a:fillRect/>
          </a:stretch>
        </p:blipFill>
        <p:spPr>
          <a:xfrm>
            <a:off x="6458700" y="1934973"/>
            <a:ext cx="5569002" cy="7504003"/>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Google Shape;566;gb285b4c015_0_308"/>
          <p:cNvSpPr txBox="1"/>
          <p:nvPr>
            <p:ph type="title"/>
          </p:nvPr>
        </p:nvSpPr>
        <p:spPr>
          <a:xfrm>
            <a:off x="829237" y="473109"/>
            <a:ext cx="10896004" cy="1133401"/>
          </a:xfrm>
          <a:prstGeom prst="rect">
            <a:avLst/>
          </a:prstGeom>
        </p:spPr>
        <p:txBody>
          <a:bodyPr/>
          <a:lstStyle/>
          <a:p>
            <a:pPr/>
            <a:r>
              <a:t>05 기능</a:t>
            </a:r>
          </a:p>
        </p:txBody>
      </p:sp>
      <p:sp>
        <p:nvSpPr>
          <p:cNvPr id="550" name="Google Shape;567;gb285b4c015_0_308"/>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551" name="Google Shape;568;gb285b4c015_0_308"/>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교육생 &gt; 성적 조회</a:t>
            </a:r>
          </a:p>
        </p:txBody>
      </p:sp>
      <p:pic>
        <p:nvPicPr>
          <p:cNvPr id="552" name="Google Shape;569;gb285b4c015_0_308" descr="Google Shape;569;gb285b4c015_0_308"/>
          <p:cNvPicPr>
            <a:picLocks noChangeAspect="1"/>
          </p:cNvPicPr>
          <p:nvPr/>
        </p:nvPicPr>
        <p:blipFill>
          <a:blip r:embed="rId2">
            <a:extLst/>
          </a:blip>
          <a:srcRect l="9825" t="0" r="19637" b="0"/>
          <a:stretch>
            <a:fillRect/>
          </a:stretch>
        </p:blipFill>
        <p:spPr>
          <a:xfrm>
            <a:off x="1994023" y="1817800"/>
            <a:ext cx="8566454" cy="773620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Google Shape;574;gb285b4c015_0_313"/>
          <p:cNvSpPr txBox="1"/>
          <p:nvPr>
            <p:ph type="title"/>
          </p:nvPr>
        </p:nvSpPr>
        <p:spPr>
          <a:xfrm>
            <a:off x="829237" y="473109"/>
            <a:ext cx="10896004" cy="1133401"/>
          </a:xfrm>
          <a:prstGeom prst="rect">
            <a:avLst/>
          </a:prstGeom>
        </p:spPr>
        <p:txBody>
          <a:bodyPr/>
          <a:lstStyle/>
          <a:p>
            <a:pPr/>
            <a:r>
              <a:t>05 기능</a:t>
            </a:r>
          </a:p>
        </p:txBody>
      </p:sp>
      <p:sp>
        <p:nvSpPr>
          <p:cNvPr id="555" name="Google Shape;575;gb285b4c015_0_313"/>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556" name="Google Shape;576;gb285b4c015_0_313"/>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교육생 &gt; 출결 조회 및 입력</a:t>
            </a:r>
          </a:p>
        </p:txBody>
      </p:sp>
      <p:pic>
        <p:nvPicPr>
          <p:cNvPr id="557" name="Google Shape;577;gb285b4c015_0_313" descr="Google Shape;577;gb285b4c015_0_313"/>
          <p:cNvPicPr>
            <a:picLocks noChangeAspect="1"/>
          </p:cNvPicPr>
          <p:nvPr/>
        </p:nvPicPr>
        <p:blipFill>
          <a:blip r:embed="rId2">
            <a:extLst/>
          </a:blip>
          <a:srcRect l="18144" t="6690" r="21374" b="0"/>
          <a:stretch>
            <a:fillRect/>
          </a:stretch>
        </p:blipFill>
        <p:spPr>
          <a:xfrm>
            <a:off x="105762" y="1793574"/>
            <a:ext cx="4090227" cy="3590619"/>
          </a:xfrm>
          <a:prstGeom prst="rect">
            <a:avLst/>
          </a:prstGeom>
          <a:ln w="12700">
            <a:miter lim="400000"/>
          </a:ln>
        </p:spPr>
      </p:pic>
      <p:pic>
        <p:nvPicPr>
          <p:cNvPr id="558" name="Google Shape;578;gb285b4c015_0_313" descr="Google Shape;578;gb285b4c015_0_313"/>
          <p:cNvPicPr>
            <a:picLocks noChangeAspect="1"/>
          </p:cNvPicPr>
          <p:nvPr/>
        </p:nvPicPr>
        <p:blipFill>
          <a:blip r:embed="rId3">
            <a:extLst/>
          </a:blip>
          <a:srcRect l="21352" t="5668" r="22337" b="2318"/>
          <a:stretch>
            <a:fillRect/>
          </a:stretch>
        </p:blipFill>
        <p:spPr>
          <a:xfrm>
            <a:off x="4326887" y="1801250"/>
            <a:ext cx="3847625" cy="3575276"/>
          </a:xfrm>
          <a:prstGeom prst="rect">
            <a:avLst/>
          </a:prstGeom>
          <a:ln w="12700">
            <a:miter lim="400000"/>
          </a:ln>
        </p:spPr>
      </p:pic>
      <p:pic>
        <p:nvPicPr>
          <p:cNvPr id="559" name="Google Shape;579;gb285b4c015_0_313" descr="Google Shape;579;gb285b4c015_0_313"/>
          <p:cNvPicPr>
            <a:picLocks noChangeAspect="1"/>
          </p:cNvPicPr>
          <p:nvPr/>
        </p:nvPicPr>
        <p:blipFill>
          <a:blip r:embed="rId4">
            <a:extLst/>
          </a:blip>
          <a:srcRect l="0" t="4342" r="0" b="0"/>
          <a:stretch>
            <a:fillRect/>
          </a:stretch>
        </p:blipFill>
        <p:spPr>
          <a:xfrm>
            <a:off x="5943998" y="5571273"/>
            <a:ext cx="6382578" cy="4023154"/>
          </a:xfrm>
          <a:prstGeom prst="rect">
            <a:avLst/>
          </a:prstGeom>
          <a:ln w="12700">
            <a:miter lim="400000"/>
          </a:ln>
        </p:spPr>
      </p:pic>
      <p:pic>
        <p:nvPicPr>
          <p:cNvPr id="560" name="Google Shape;580;gb285b4c015_0_313" descr="Google Shape;580;gb285b4c015_0_313"/>
          <p:cNvPicPr>
            <a:picLocks noChangeAspect="1"/>
          </p:cNvPicPr>
          <p:nvPr/>
        </p:nvPicPr>
        <p:blipFill>
          <a:blip r:embed="rId5">
            <a:extLst/>
          </a:blip>
          <a:srcRect l="22562" t="8155" r="6575" b="0"/>
          <a:stretch>
            <a:fillRect/>
          </a:stretch>
        </p:blipFill>
        <p:spPr>
          <a:xfrm>
            <a:off x="270880" y="5571275"/>
            <a:ext cx="5527120" cy="4023153"/>
          </a:xfrm>
          <a:prstGeom prst="rect">
            <a:avLst/>
          </a:prstGeom>
          <a:ln w="12700">
            <a:miter lim="400000"/>
          </a:ln>
        </p:spPr>
      </p:pic>
      <p:pic>
        <p:nvPicPr>
          <p:cNvPr id="561" name="Google Shape;581;gb285b4c015_0_313" descr="Google Shape;581;gb285b4c015_0_313"/>
          <p:cNvPicPr>
            <a:picLocks noChangeAspect="1"/>
          </p:cNvPicPr>
          <p:nvPr/>
        </p:nvPicPr>
        <p:blipFill>
          <a:blip r:embed="rId6">
            <a:extLst/>
          </a:blip>
          <a:srcRect l="22480" t="8232" r="22502" b="7507"/>
          <a:stretch>
            <a:fillRect/>
          </a:stretch>
        </p:blipFill>
        <p:spPr>
          <a:xfrm>
            <a:off x="8305399" y="1801236"/>
            <a:ext cx="4593628" cy="3575279"/>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Google Shape;586;gb285b4c015_0_318"/>
          <p:cNvSpPr txBox="1"/>
          <p:nvPr>
            <p:ph type="title"/>
          </p:nvPr>
        </p:nvSpPr>
        <p:spPr>
          <a:xfrm>
            <a:off x="829237" y="473109"/>
            <a:ext cx="10896004" cy="1133401"/>
          </a:xfrm>
          <a:prstGeom prst="rect">
            <a:avLst/>
          </a:prstGeom>
        </p:spPr>
        <p:txBody>
          <a:bodyPr/>
          <a:lstStyle/>
          <a:p>
            <a:pPr/>
            <a:r>
              <a:t>05 기능</a:t>
            </a:r>
          </a:p>
        </p:txBody>
      </p:sp>
      <p:sp>
        <p:nvSpPr>
          <p:cNvPr id="564" name="Google Shape;587;gb285b4c015_0_318"/>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565" name="Google Shape;588;gb285b4c015_0_318" descr="Google Shape;588;gb285b4c015_0_318"/>
          <p:cNvPicPr>
            <a:picLocks noChangeAspect="1"/>
          </p:cNvPicPr>
          <p:nvPr/>
        </p:nvPicPr>
        <p:blipFill>
          <a:blip r:embed="rId2">
            <a:extLst/>
          </a:blip>
          <a:srcRect l="16828" t="5526" r="18097" b="0"/>
          <a:stretch>
            <a:fillRect/>
          </a:stretch>
        </p:blipFill>
        <p:spPr>
          <a:xfrm>
            <a:off x="118823" y="1856350"/>
            <a:ext cx="4593629" cy="3575276"/>
          </a:xfrm>
          <a:prstGeom prst="rect">
            <a:avLst/>
          </a:prstGeom>
          <a:ln w="12700">
            <a:miter lim="400000"/>
          </a:ln>
        </p:spPr>
      </p:pic>
      <p:pic>
        <p:nvPicPr>
          <p:cNvPr id="566" name="Google Shape;589;gb285b4c015_0_318" descr="Google Shape;589;gb285b4c015_0_318"/>
          <p:cNvPicPr>
            <a:picLocks noChangeAspect="1"/>
          </p:cNvPicPr>
          <p:nvPr/>
        </p:nvPicPr>
        <p:blipFill>
          <a:blip r:embed="rId3">
            <a:extLst/>
          </a:blip>
          <a:srcRect l="21695" t="3424" r="23736" b="5242"/>
          <a:stretch>
            <a:fillRect/>
          </a:stretch>
        </p:blipFill>
        <p:spPr>
          <a:xfrm>
            <a:off x="118824" y="5681474"/>
            <a:ext cx="3565703" cy="3914803"/>
          </a:xfrm>
          <a:prstGeom prst="rect">
            <a:avLst/>
          </a:prstGeom>
          <a:ln w="12700">
            <a:miter lim="400000"/>
          </a:ln>
        </p:spPr>
      </p:pic>
      <p:pic>
        <p:nvPicPr>
          <p:cNvPr id="567" name="Google Shape;590;gb285b4c015_0_318" descr="Google Shape;590;gb285b4c015_0_318"/>
          <p:cNvPicPr>
            <a:picLocks noChangeAspect="1"/>
          </p:cNvPicPr>
          <p:nvPr/>
        </p:nvPicPr>
        <p:blipFill>
          <a:blip r:embed="rId4">
            <a:extLst/>
          </a:blip>
          <a:srcRect l="23023" t="2429" r="21804" b="8570"/>
          <a:stretch>
            <a:fillRect/>
          </a:stretch>
        </p:blipFill>
        <p:spPr>
          <a:xfrm>
            <a:off x="3800075" y="5681474"/>
            <a:ext cx="3462333" cy="3914803"/>
          </a:xfrm>
          <a:prstGeom prst="rect">
            <a:avLst/>
          </a:prstGeom>
          <a:ln w="12700">
            <a:miter lim="400000"/>
          </a:ln>
        </p:spPr>
      </p:pic>
      <p:pic>
        <p:nvPicPr>
          <p:cNvPr id="568" name="Google Shape;591;gb285b4c015_0_318" descr="Google Shape;591;gb285b4c015_0_318"/>
          <p:cNvPicPr>
            <a:picLocks noChangeAspect="1"/>
          </p:cNvPicPr>
          <p:nvPr/>
        </p:nvPicPr>
        <p:blipFill>
          <a:blip r:embed="rId5">
            <a:extLst/>
          </a:blip>
          <a:srcRect l="21362" t="4325" r="21425" b="3252"/>
          <a:stretch>
            <a:fillRect/>
          </a:stretch>
        </p:blipFill>
        <p:spPr>
          <a:xfrm>
            <a:off x="7377948" y="5681476"/>
            <a:ext cx="3433740" cy="3914803"/>
          </a:xfrm>
          <a:prstGeom prst="rect">
            <a:avLst/>
          </a:prstGeom>
          <a:ln w="12700">
            <a:miter lim="400000"/>
          </a:ln>
        </p:spPr>
      </p:pic>
      <p:pic>
        <p:nvPicPr>
          <p:cNvPr id="569" name="Google Shape;592;gb285b4c015_0_318" descr="Google Shape;592;gb285b4c015_0_318"/>
          <p:cNvPicPr>
            <a:picLocks noChangeAspect="1"/>
          </p:cNvPicPr>
          <p:nvPr/>
        </p:nvPicPr>
        <p:blipFill>
          <a:blip r:embed="rId6">
            <a:extLst/>
          </a:blip>
          <a:srcRect l="26615" t="6296" r="28665" b="0"/>
          <a:stretch>
            <a:fillRect/>
          </a:stretch>
        </p:blipFill>
        <p:spPr>
          <a:xfrm>
            <a:off x="4854075" y="1856349"/>
            <a:ext cx="4090225" cy="3575277"/>
          </a:xfrm>
          <a:prstGeom prst="rect">
            <a:avLst/>
          </a:prstGeom>
          <a:ln w="12700">
            <a:miter lim="400000"/>
          </a:ln>
        </p:spPr>
      </p:pic>
      <p:sp>
        <p:nvSpPr>
          <p:cNvPr id="570" name="Google Shape;593;gb285b4c015_0_318"/>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교육생 &gt; 출결 조회 및 입력</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Google Shape;174;p5"/>
          <p:cNvSpPr txBox="1"/>
          <p:nvPr>
            <p:ph type="title"/>
          </p:nvPr>
        </p:nvSpPr>
        <p:spPr>
          <a:xfrm>
            <a:off x="829239" y="473109"/>
            <a:ext cx="10895925" cy="1133383"/>
          </a:xfrm>
          <a:prstGeom prst="rect">
            <a:avLst/>
          </a:prstGeom>
        </p:spPr>
        <p:txBody>
          <a:bodyPr/>
          <a:lstStyle/>
          <a:p>
            <a:pPr/>
            <a:r>
              <a:t>03 개발환경</a:t>
            </a:r>
          </a:p>
        </p:txBody>
      </p:sp>
      <p:graphicFrame>
        <p:nvGraphicFramePr>
          <p:cNvPr id="284" name="Google Shape;175;p5"/>
          <p:cNvGraphicFramePr/>
          <p:nvPr/>
        </p:nvGraphicFramePr>
        <p:xfrm>
          <a:off x="2171169" y="3176727"/>
          <a:ext cx="8662478" cy="38406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303050"/>
                <a:gridCol w="5359425"/>
              </a:tblGrid>
              <a:tr h="1280200">
                <a:tc>
                  <a:txBody>
                    <a:bodyPr/>
                    <a:lstStyle/>
                    <a:p>
                      <a:pPr algn="ctr">
                        <a:defRPr sz="1800"/>
                      </a:pPr>
                      <a:r>
                        <a:rPr sz="2200"/>
                        <a:t>운영체제</a:t>
                      </a:r>
                    </a:p>
                  </a:txBody>
                  <a:tcPr marL="50800" marR="50800" marT="50800" marB="50800" anchor="ctr" anchorCtr="0" horzOverflow="overflow">
                    <a:lnL w="12700">
                      <a:solidFill>
                        <a:srgbClr val="999999"/>
                      </a:solidFill>
                    </a:lnL>
                    <a:lnR w="12700">
                      <a:solidFill>
                        <a:srgbClr val="999999"/>
                      </a:solidFill>
                    </a:lnR>
                    <a:lnT w="12700">
                      <a:solidFill>
                        <a:srgbClr val="999999"/>
                      </a:solidFill>
                    </a:lnT>
                    <a:lnB w="12700">
                      <a:solidFill>
                        <a:srgbClr val="999999"/>
                      </a:solidFill>
                    </a:lnB>
                    <a:solidFill>
                      <a:srgbClr val="FFE599"/>
                    </a:solidFill>
                  </a:tcPr>
                </a:tc>
                <a:tc>
                  <a:txBody>
                    <a:bodyPr/>
                    <a:lstStyle/>
                    <a:p>
                      <a:pPr algn="ctr">
                        <a:defRPr sz="1800"/>
                      </a:pPr>
                      <a:r>
                        <a:rPr sz="2200"/>
                        <a:t>Windows10</a:t>
                      </a:r>
                    </a:p>
                  </a:txBody>
                  <a:tcPr marL="50800" marR="50800" marT="50800" marB="50800" anchor="ctr" anchorCtr="0" horzOverflow="overflow">
                    <a:lnL w="12700">
                      <a:solidFill>
                        <a:srgbClr val="999999"/>
                      </a:solidFill>
                    </a:lnL>
                    <a:lnR w="12700">
                      <a:solidFill>
                        <a:srgbClr val="999999"/>
                      </a:solidFill>
                    </a:lnR>
                    <a:lnT w="12700">
                      <a:solidFill>
                        <a:srgbClr val="999999"/>
                      </a:solidFill>
                    </a:lnT>
                    <a:lnB w="12700">
                      <a:solidFill>
                        <a:srgbClr val="999999"/>
                      </a:solidFill>
                    </a:lnB>
                    <a:solidFill>
                      <a:srgbClr val="FFFFFF"/>
                    </a:solidFill>
                  </a:tcPr>
                </a:tc>
              </a:tr>
              <a:tr h="1280200">
                <a:tc>
                  <a:txBody>
                    <a:bodyPr/>
                    <a:lstStyle/>
                    <a:p>
                      <a:pPr algn="ctr">
                        <a:defRPr sz="1800"/>
                      </a:pPr>
                      <a:r>
                        <a:rPr sz="2200"/>
                        <a:t>개발툴</a:t>
                      </a:r>
                    </a:p>
                  </a:txBody>
                  <a:tcPr marL="50800" marR="50800" marT="50800" marB="50800" anchor="ctr" anchorCtr="0" horzOverflow="overflow">
                    <a:lnL w="12700">
                      <a:solidFill>
                        <a:srgbClr val="999999"/>
                      </a:solidFill>
                    </a:lnL>
                    <a:lnR w="12700">
                      <a:solidFill>
                        <a:srgbClr val="999999"/>
                      </a:solidFill>
                    </a:lnR>
                    <a:lnT w="12700">
                      <a:solidFill>
                        <a:srgbClr val="999999"/>
                      </a:solidFill>
                    </a:lnT>
                    <a:lnB w="12700">
                      <a:solidFill>
                        <a:srgbClr val="999999"/>
                      </a:solidFill>
                    </a:lnB>
                    <a:solidFill>
                      <a:srgbClr val="FFE599"/>
                    </a:solidFill>
                  </a:tcPr>
                </a:tc>
                <a:tc>
                  <a:txBody>
                    <a:bodyPr/>
                    <a:lstStyle/>
                    <a:p>
                      <a:pPr algn="ctr">
                        <a:defRPr sz="1800"/>
                      </a:pPr>
                      <a:r>
                        <a:rPr sz="2200"/>
                        <a:t>Eclipse</a:t>
                      </a:r>
                    </a:p>
                  </a:txBody>
                  <a:tcPr marL="50800" marR="50800" marT="50800" marB="50800" anchor="ctr" anchorCtr="0" horzOverflow="overflow">
                    <a:lnL w="12700">
                      <a:solidFill>
                        <a:srgbClr val="999999"/>
                      </a:solidFill>
                    </a:lnL>
                    <a:lnR w="12700">
                      <a:solidFill>
                        <a:srgbClr val="999999"/>
                      </a:solidFill>
                    </a:lnR>
                    <a:lnT w="12700">
                      <a:solidFill>
                        <a:srgbClr val="999999"/>
                      </a:solidFill>
                    </a:lnT>
                    <a:lnB w="12700">
                      <a:solidFill>
                        <a:srgbClr val="999999"/>
                      </a:solidFill>
                    </a:lnB>
                    <a:solidFill>
                      <a:srgbClr val="FFFFFF"/>
                    </a:solidFill>
                  </a:tcPr>
                </a:tc>
              </a:tr>
              <a:tr h="1280200">
                <a:tc>
                  <a:txBody>
                    <a:bodyPr/>
                    <a:lstStyle/>
                    <a:p>
                      <a:pPr algn="ctr">
                        <a:defRPr sz="1800"/>
                      </a:pPr>
                      <a:r>
                        <a:rPr sz="2200"/>
                        <a:t>개발언어</a:t>
                      </a:r>
                    </a:p>
                  </a:txBody>
                  <a:tcPr marL="50800" marR="50800" marT="50800" marB="50800" anchor="ctr" anchorCtr="0" horzOverflow="overflow">
                    <a:lnL w="12700">
                      <a:solidFill>
                        <a:srgbClr val="999999"/>
                      </a:solidFill>
                    </a:lnL>
                    <a:lnR w="12700">
                      <a:solidFill>
                        <a:srgbClr val="999999"/>
                      </a:solidFill>
                    </a:lnR>
                    <a:lnT w="12700">
                      <a:solidFill>
                        <a:srgbClr val="999999"/>
                      </a:solidFill>
                    </a:lnT>
                    <a:lnB w="12700">
                      <a:solidFill>
                        <a:srgbClr val="999999"/>
                      </a:solidFill>
                    </a:lnB>
                    <a:solidFill>
                      <a:srgbClr val="FFE599"/>
                    </a:solidFill>
                  </a:tcPr>
                </a:tc>
                <a:tc>
                  <a:txBody>
                    <a:bodyPr/>
                    <a:lstStyle/>
                    <a:p>
                      <a:pPr algn="ctr">
                        <a:defRPr sz="1800"/>
                      </a:pPr>
                      <a:r>
                        <a:rPr sz="2200"/>
                        <a:t>JAVA(JDK 1.8)</a:t>
                      </a:r>
                    </a:p>
                  </a:txBody>
                  <a:tcPr marL="50800" marR="50800" marT="50800" marB="50800" anchor="ctr" anchorCtr="0" horzOverflow="overflow">
                    <a:lnL w="12700">
                      <a:solidFill>
                        <a:srgbClr val="999999"/>
                      </a:solidFill>
                    </a:lnL>
                    <a:lnR w="12700">
                      <a:solidFill>
                        <a:srgbClr val="999999"/>
                      </a:solidFill>
                    </a:lnR>
                    <a:lnT w="12700">
                      <a:solidFill>
                        <a:srgbClr val="999999"/>
                      </a:solidFill>
                    </a:lnT>
                    <a:lnB w="12700">
                      <a:solidFill>
                        <a:srgbClr val="999999"/>
                      </a:solidFill>
                    </a:lnB>
                    <a:solidFill>
                      <a:srgbClr val="FFFFFF"/>
                    </a:solidFill>
                  </a:tcPr>
                </a:tc>
              </a:tr>
            </a:tbl>
          </a:graphicData>
        </a:graphic>
      </p:graphicFrame>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Google Shape;598;gb285b4c015_0_323"/>
          <p:cNvSpPr txBox="1"/>
          <p:nvPr>
            <p:ph type="title"/>
          </p:nvPr>
        </p:nvSpPr>
        <p:spPr>
          <a:xfrm>
            <a:off x="829237" y="473109"/>
            <a:ext cx="10896004" cy="1133401"/>
          </a:xfrm>
          <a:prstGeom prst="rect">
            <a:avLst/>
          </a:prstGeom>
        </p:spPr>
        <p:txBody>
          <a:bodyPr/>
          <a:lstStyle/>
          <a:p>
            <a:pPr/>
            <a:r>
              <a:t>05 기능</a:t>
            </a:r>
          </a:p>
        </p:txBody>
      </p:sp>
      <p:sp>
        <p:nvSpPr>
          <p:cNvPr id="573" name="Google Shape;599;gb285b4c015_0_323"/>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574" name="Google Shape;600;gb285b4c015_0_323" descr="Google Shape;600;gb285b4c015_0_323"/>
          <p:cNvPicPr>
            <a:picLocks noChangeAspect="1"/>
          </p:cNvPicPr>
          <p:nvPr/>
        </p:nvPicPr>
        <p:blipFill>
          <a:blip r:embed="rId2">
            <a:extLst/>
          </a:blip>
          <a:srcRect l="20564" t="6115" r="39018" b="10572"/>
          <a:stretch>
            <a:fillRect/>
          </a:stretch>
        </p:blipFill>
        <p:spPr>
          <a:xfrm>
            <a:off x="5166900" y="1917225"/>
            <a:ext cx="3135492" cy="3319377"/>
          </a:xfrm>
          <a:prstGeom prst="rect">
            <a:avLst/>
          </a:prstGeom>
          <a:ln w="12700">
            <a:miter lim="400000"/>
          </a:ln>
        </p:spPr>
      </p:pic>
      <p:pic>
        <p:nvPicPr>
          <p:cNvPr id="575" name="Google Shape;601;gb285b4c015_0_323" descr="Google Shape;601;gb285b4c015_0_323"/>
          <p:cNvPicPr>
            <a:picLocks noChangeAspect="1"/>
          </p:cNvPicPr>
          <p:nvPr/>
        </p:nvPicPr>
        <p:blipFill>
          <a:blip r:embed="rId3">
            <a:extLst/>
          </a:blip>
          <a:srcRect l="22628" t="1607" r="25255" b="2717"/>
          <a:stretch>
            <a:fillRect/>
          </a:stretch>
        </p:blipFill>
        <p:spPr>
          <a:xfrm>
            <a:off x="8482049" y="1917223"/>
            <a:ext cx="4096251" cy="6925842"/>
          </a:xfrm>
          <a:prstGeom prst="rect">
            <a:avLst/>
          </a:prstGeom>
          <a:ln w="12700">
            <a:miter lim="400000"/>
          </a:ln>
        </p:spPr>
      </p:pic>
      <p:pic>
        <p:nvPicPr>
          <p:cNvPr id="576" name="Google Shape;602;gb285b4c015_0_323" descr="Google Shape;602;gb285b4c015_0_323"/>
          <p:cNvPicPr>
            <a:picLocks noChangeAspect="1"/>
          </p:cNvPicPr>
          <p:nvPr/>
        </p:nvPicPr>
        <p:blipFill>
          <a:blip r:embed="rId4">
            <a:extLst/>
          </a:blip>
          <a:srcRect l="10936" t="7552" r="34433" b="9904"/>
          <a:stretch>
            <a:fillRect/>
          </a:stretch>
        </p:blipFill>
        <p:spPr>
          <a:xfrm>
            <a:off x="204848" y="1917224"/>
            <a:ext cx="4782403" cy="3319376"/>
          </a:xfrm>
          <a:prstGeom prst="rect">
            <a:avLst/>
          </a:prstGeom>
          <a:ln w="12700">
            <a:miter lim="400000"/>
          </a:ln>
        </p:spPr>
      </p:pic>
      <p:sp>
        <p:nvSpPr>
          <p:cNvPr id="577" name="Google Shape;603;gb285b4c015_0_323"/>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교육생 &gt; 출결 조회 및 입력</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Google Shape;608;gb285b4c015_0_375"/>
          <p:cNvSpPr txBox="1"/>
          <p:nvPr>
            <p:ph type="title"/>
          </p:nvPr>
        </p:nvSpPr>
        <p:spPr>
          <a:xfrm>
            <a:off x="829237" y="473109"/>
            <a:ext cx="10896004" cy="1133401"/>
          </a:xfrm>
          <a:prstGeom prst="rect">
            <a:avLst/>
          </a:prstGeom>
        </p:spPr>
        <p:txBody>
          <a:bodyPr/>
          <a:lstStyle/>
          <a:p>
            <a:pPr/>
            <a:r>
              <a:t>05 기능</a:t>
            </a:r>
          </a:p>
        </p:txBody>
      </p:sp>
      <p:sp>
        <p:nvSpPr>
          <p:cNvPr id="580" name="Google Shape;609;gb285b4c015_0_375"/>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581" name="Google Shape;610;gb285b4c015_0_375"/>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교육생 &gt; 강의평가 조회</a:t>
            </a:r>
          </a:p>
        </p:txBody>
      </p:sp>
      <p:pic>
        <p:nvPicPr>
          <p:cNvPr id="582" name="Google Shape;611;gb285b4c015_0_375" descr="Google Shape;611;gb285b4c015_0_375"/>
          <p:cNvPicPr>
            <a:picLocks noChangeAspect="1"/>
          </p:cNvPicPr>
          <p:nvPr/>
        </p:nvPicPr>
        <p:blipFill>
          <a:blip r:embed="rId2">
            <a:extLst/>
          </a:blip>
          <a:stretch>
            <a:fillRect/>
          </a:stretch>
        </p:blipFill>
        <p:spPr>
          <a:xfrm>
            <a:off x="152400" y="2419635"/>
            <a:ext cx="12700001" cy="5882778"/>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Google Shape;616;gb285b4c015_0_413"/>
          <p:cNvSpPr txBox="1"/>
          <p:nvPr>
            <p:ph type="title"/>
          </p:nvPr>
        </p:nvSpPr>
        <p:spPr>
          <a:xfrm>
            <a:off x="829237" y="473109"/>
            <a:ext cx="10896004" cy="1133401"/>
          </a:xfrm>
          <a:prstGeom prst="rect">
            <a:avLst/>
          </a:prstGeom>
        </p:spPr>
        <p:txBody>
          <a:bodyPr/>
          <a:lstStyle/>
          <a:p>
            <a:pPr/>
            <a:r>
              <a:t>05 기능</a:t>
            </a:r>
          </a:p>
        </p:txBody>
      </p:sp>
      <p:sp>
        <p:nvSpPr>
          <p:cNvPr id="585" name="Google Shape;617;gb285b4c015_0_413"/>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586" name="Google Shape;618;gb285b4c015_0_413"/>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교육생 &gt; 강의평가 입력</a:t>
            </a:r>
          </a:p>
        </p:txBody>
      </p:sp>
      <p:pic>
        <p:nvPicPr>
          <p:cNvPr id="587" name="Google Shape;619;gb285b4c015_0_413" descr="Google Shape;619;gb285b4c015_0_413"/>
          <p:cNvPicPr>
            <a:picLocks noChangeAspect="1"/>
          </p:cNvPicPr>
          <p:nvPr/>
        </p:nvPicPr>
        <p:blipFill>
          <a:blip r:embed="rId2">
            <a:extLst/>
          </a:blip>
          <a:stretch>
            <a:fillRect/>
          </a:stretch>
        </p:blipFill>
        <p:spPr>
          <a:xfrm>
            <a:off x="2434675" y="1832660"/>
            <a:ext cx="8135461" cy="7842292"/>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Google Shape;624;gb285b4c015_0_380"/>
          <p:cNvSpPr txBox="1"/>
          <p:nvPr>
            <p:ph type="title"/>
          </p:nvPr>
        </p:nvSpPr>
        <p:spPr>
          <a:xfrm>
            <a:off x="829237" y="473109"/>
            <a:ext cx="10896004" cy="1133401"/>
          </a:xfrm>
          <a:prstGeom prst="rect">
            <a:avLst/>
          </a:prstGeom>
        </p:spPr>
        <p:txBody>
          <a:bodyPr/>
          <a:lstStyle/>
          <a:p>
            <a:pPr/>
            <a:r>
              <a:t>05 기능</a:t>
            </a:r>
          </a:p>
        </p:txBody>
      </p:sp>
      <p:sp>
        <p:nvSpPr>
          <p:cNvPr id="590" name="Google Shape;625;gb285b4c015_0_380"/>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591" name="Google Shape;626;gb285b4c015_0_380"/>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교육생 &gt; 구인정보 조회</a:t>
            </a:r>
          </a:p>
        </p:txBody>
      </p:sp>
      <p:pic>
        <p:nvPicPr>
          <p:cNvPr id="592" name="Google Shape;627;gb285b4c015_0_380" descr="Google Shape;627;gb285b4c015_0_380"/>
          <p:cNvPicPr>
            <a:picLocks noChangeAspect="1"/>
          </p:cNvPicPr>
          <p:nvPr/>
        </p:nvPicPr>
        <p:blipFill>
          <a:blip r:embed="rId2">
            <a:extLst/>
          </a:blip>
          <a:srcRect l="23148" t="5834" r="27923" b="1701"/>
          <a:stretch>
            <a:fillRect/>
          </a:stretch>
        </p:blipFill>
        <p:spPr>
          <a:xfrm>
            <a:off x="228950" y="1919275"/>
            <a:ext cx="6214003" cy="6528598"/>
          </a:xfrm>
          <a:prstGeom prst="rect">
            <a:avLst/>
          </a:prstGeom>
          <a:ln w="12700">
            <a:miter lim="400000"/>
          </a:ln>
        </p:spPr>
      </p:pic>
      <p:pic>
        <p:nvPicPr>
          <p:cNvPr id="593" name="Google Shape;628;gb285b4c015_0_380" descr="Google Shape;628;gb285b4c015_0_380"/>
          <p:cNvPicPr>
            <a:picLocks noChangeAspect="1"/>
          </p:cNvPicPr>
          <p:nvPr/>
        </p:nvPicPr>
        <p:blipFill>
          <a:blip r:embed="rId3">
            <a:extLst/>
          </a:blip>
          <a:srcRect l="23276" t="0" r="27450" b="0"/>
          <a:stretch>
            <a:fillRect/>
          </a:stretch>
        </p:blipFill>
        <p:spPr>
          <a:xfrm>
            <a:off x="6679496" y="1919273"/>
            <a:ext cx="6024630" cy="6528602"/>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Google Shape;633;gb285b4c015_0_432"/>
          <p:cNvSpPr txBox="1"/>
          <p:nvPr>
            <p:ph type="title"/>
          </p:nvPr>
        </p:nvSpPr>
        <p:spPr>
          <a:xfrm>
            <a:off x="829237" y="473109"/>
            <a:ext cx="10896004" cy="1133401"/>
          </a:xfrm>
          <a:prstGeom prst="rect">
            <a:avLst/>
          </a:prstGeom>
        </p:spPr>
        <p:txBody>
          <a:bodyPr/>
          <a:lstStyle/>
          <a:p>
            <a:pPr/>
            <a:r>
              <a:t>05 기능</a:t>
            </a:r>
          </a:p>
        </p:txBody>
      </p:sp>
      <p:sp>
        <p:nvSpPr>
          <p:cNvPr id="596" name="Google Shape;634;gb285b4c015_0_432"/>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597" name="Google Shape;635;gb285b4c015_0_432"/>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교육생 &gt; 구인정보 조회</a:t>
            </a:r>
          </a:p>
        </p:txBody>
      </p:sp>
      <p:pic>
        <p:nvPicPr>
          <p:cNvPr id="598" name="Google Shape;636;gb285b4c015_0_432" descr="Google Shape;636;gb285b4c015_0_432"/>
          <p:cNvPicPr>
            <a:picLocks noChangeAspect="1"/>
          </p:cNvPicPr>
          <p:nvPr/>
        </p:nvPicPr>
        <p:blipFill>
          <a:blip r:embed="rId2">
            <a:extLst/>
          </a:blip>
          <a:srcRect l="23270" t="4595" r="27801" b="1419"/>
          <a:stretch>
            <a:fillRect/>
          </a:stretch>
        </p:blipFill>
        <p:spPr>
          <a:xfrm>
            <a:off x="197500" y="1950699"/>
            <a:ext cx="6290970" cy="6577626"/>
          </a:xfrm>
          <a:prstGeom prst="rect">
            <a:avLst/>
          </a:prstGeom>
          <a:ln w="12700">
            <a:miter lim="400000"/>
          </a:ln>
        </p:spPr>
      </p:pic>
      <p:pic>
        <p:nvPicPr>
          <p:cNvPr id="599" name="Google Shape;637;gb285b4c015_0_432" descr="Google Shape;637;gb285b4c015_0_432"/>
          <p:cNvPicPr>
            <a:picLocks noChangeAspect="1"/>
          </p:cNvPicPr>
          <p:nvPr/>
        </p:nvPicPr>
        <p:blipFill>
          <a:blip r:embed="rId3">
            <a:extLst/>
          </a:blip>
          <a:srcRect l="23399" t="4825" r="27533" b="0"/>
          <a:stretch>
            <a:fillRect/>
          </a:stretch>
        </p:blipFill>
        <p:spPr>
          <a:xfrm>
            <a:off x="6726149" y="1950698"/>
            <a:ext cx="5899351" cy="6577627"/>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Google Shape;642;p8"/>
          <p:cNvSpPr txBox="1"/>
          <p:nvPr>
            <p:ph type="title"/>
          </p:nvPr>
        </p:nvSpPr>
        <p:spPr>
          <a:xfrm>
            <a:off x="829239" y="473109"/>
            <a:ext cx="10895925" cy="1133383"/>
          </a:xfrm>
          <a:prstGeom prst="rect">
            <a:avLst/>
          </a:prstGeom>
        </p:spPr>
        <p:txBody>
          <a:bodyPr/>
          <a:lstStyle/>
          <a:p>
            <a:pPr/>
            <a:r>
              <a:t>06 시연</a:t>
            </a:r>
          </a:p>
        </p:txBody>
      </p:sp>
      <p:sp>
        <p:nvSpPr>
          <p:cNvPr id="602" name="Google Shape;643;p8"/>
          <p:cNvSpPr txBox="1"/>
          <p:nvPr>
            <p:ph type="body" sz="quarter" idx="1"/>
          </p:nvPr>
        </p:nvSpPr>
        <p:spPr>
          <a:xfrm>
            <a:off x="5000900" y="4530518"/>
            <a:ext cx="2552603" cy="692564"/>
          </a:xfrm>
          <a:prstGeom prst="rect">
            <a:avLst/>
          </a:prstGeom>
        </p:spPr>
        <p:txBody>
          <a:bodyPr/>
          <a:lstStyle>
            <a:lvl1pPr marL="482802" indent="-482802">
              <a:spcBef>
                <a:spcPts val="0"/>
              </a:spcBef>
              <a:defRPr sz="3400"/>
            </a:lvl1pPr>
          </a:lstStyle>
          <a:p>
            <a:pPr/>
            <a:r>
              <a:t>프로그램 시연</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Google Shape;648;p9"/>
          <p:cNvSpPr txBox="1"/>
          <p:nvPr>
            <p:ph type="title"/>
          </p:nvPr>
        </p:nvSpPr>
        <p:spPr>
          <a:xfrm>
            <a:off x="829239" y="473109"/>
            <a:ext cx="10895925" cy="1133383"/>
          </a:xfrm>
          <a:prstGeom prst="rect">
            <a:avLst/>
          </a:prstGeom>
        </p:spPr>
        <p:txBody>
          <a:bodyPr/>
          <a:lstStyle/>
          <a:p>
            <a:pPr/>
            <a:r>
              <a:t>07 개발일정</a:t>
            </a:r>
          </a:p>
        </p:txBody>
      </p:sp>
      <p:graphicFrame>
        <p:nvGraphicFramePr>
          <p:cNvPr id="605" name="Google Shape;649;p9"/>
          <p:cNvGraphicFramePr/>
          <p:nvPr/>
        </p:nvGraphicFramePr>
        <p:xfrm>
          <a:off x="302411" y="1865798"/>
          <a:ext cx="12399977" cy="745971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71425"/>
                <a:gridCol w="1771425"/>
                <a:gridCol w="1771425"/>
                <a:gridCol w="1771425"/>
                <a:gridCol w="1771425"/>
                <a:gridCol w="1771425"/>
                <a:gridCol w="1771425"/>
              </a:tblGrid>
              <a:tr h="519725">
                <a:tc>
                  <a:txBody>
                    <a:bodyPr/>
                    <a:lstStyle/>
                    <a:p>
                      <a:pPr marL="487680" indent="-487680" algn="ctr">
                        <a:defRPr sz="1800"/>
                      </a:pPr>
                      <a:r>
                        <a:rPr sz="2200">
                          <a:solidFill>
                            <a:srgbClr val="595959"/>
                          </a:solidFill>
                        </a:rPr>
                        <a:t>일</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월</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화</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수</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목</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금</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토</a:t>
                      </a:r>
                    </a:p>
                  </a:txBody>
                  <a:tcPr marL="50800" marR="50800" marT="50800" marB="50800" anchor="ctr" anchorCtr="0" horzOverflow="overflow">
                    <a:solidFill>
                      <a:srgbClr val="F0EAC9"/>
                    </a:solidFill>
                  </a:tcPr>
                </a:tc>
              </a:tr>
              <a:tr h="511675">
                <a:tc>
                  <a:txBody>
                    <a:bodyPr/>
                    <a:lstStyle/>
                    <a:p>
                      <a:pPr marL="487680" indent="-487680" algn="ctr">
                        <a:defRPr sz="1400"/>
                      </a:pPr>
                    </a:p>
                  </a:txBody>
                  <a:tcPr marL="50800" marR="50800" marT="50800" marB="50800" anchor="ctr" anchorCtr="0" horzOverflow="overflow">
                    <a:solidFill>
                      <a:srgbClr val="FFFFFF"/>
                    </a:solidFill>
                  </a:tcPr>
                </a:tc>
                <a:tc>
                  <a:txBody>
                    <a:bodyPr/>
                    <a:lstStyle/>
                    <a:p>
                      <a:pPr marL="487680" indent="-487680" algn="ctr">
                        <a:defRPr sz="1400"/>
                      </a:pPr>
                    </a:p>
                  </a:txBody>
                  <a:tcPr marL="50800" marR="50800" marT="50800" marB="50800" anchor="ctr" anchorCtr="0" horzOverflow="overflow">
                    <a:solidFill>
                      <a:srgbClr val="FFFFFF"/>
                    </a:solidFill>
                  </a:tcPr>
                </a:tc>
                <a:tc>
                  <a:txBody>
                    <a:bodyPr/>
                    <a:lstStyle/>
                    <a:p>
                      <a:pPr marL="487680" indent="-487680" algn="ctr">
                        <a:defRPr sz="1800"/>
                      </a:pPr>
                      <a:r>
                        <a:rPr sz="2200">
                          <a:solidFill>
                            <a:srgbClr val="595959"/>
                          </a:solidFill>
                        </a:rPr>
                        <a:t>12/1</a:t>
                      </a:r>
                    </a:p>
                  </a:txBody>
                  <a:tcPr marL="50800" marR="50800" marT="50800" marB="50800" anchor="ctr" anchorCtr="0" horzOverflow="overflow">
                    <a:solidFill>
                      <a:srgbClr val="FFFFFF"/>
                    </a:solidFill>
                  </a:tcPr>
                </a:tc>
                <a:tc>
                  <a:txBody>
                    <a:bodyPr/>
                    <a:lstStyle/>
                    <a:p>
                      <a:pPr marL="487680" indent="-487680" algn="ctr">
                        <a:defRPr sz="1800"/>
                      </a:pPr>
                      <a:r>
                        <a:rPr sz="2200">
                          <a:solidFill>
                            <a:srgbClr val="595959"/>
                          </a:solidFill>
                        </a:rPr>
                        <a:t>12/2</a:t>
                      </a:r>
                    </a:p>
                  </a:txBody>
                  <a:tcPr marL="50800" marR="50800" marT="50800" marB="50800" anchor="ctr" anchorCtr="0" horzOverflow="overflow">
                    <a:solidFill>
                      <a:srgbClr val="FFFFFF"/>
                    </a:solidFill>
                  </a:tcPr>
                </a:tc>
                <a:tc>
                  <a:txBody>
                    <a:bodyPr/>
                    <a:lstStyle/>
                    <a:p>
                      <a:pPr marL="487680" indent="-487680" algn="ctr">
                        <a:defRPr sz="1800"/>
                      </a:pPr>
                      <a:r>
                        <a:rPr sz="2200">
                          <a:solidFill>
                            <a:srgbClr val="595959"/>
                          </a:solidFill>
                        </a:rPr>
                        <a:t>12/3</a:t>
                      </a:r>
                    </a:p>
                  </a:txBody>
                  <a:tcPr marL="50800" marR="50800" marT="50800" marB="50800" anchor="ctr" anchorCtr="0" horzOverflow="overflow">
                    <a:solidFill>
                      <a:srgbClr val="FFFFFF"/>
                    </a:solidFill>
                  </a:tcPr>
                </a:tc>
                <a:tc>
                  <a:txBody>
                    <a:bodyPr/>
                    <a:lstStyle/>
                    <a:p>
                      <a:pPr marL="487680" indent="-487680" algn="ctr">
                        <a:defRPr sz="1800"/>
                      </a:pPr>
                      <a:r>
                        <a:rPr sz="2200">
                          <a:solidFill>
                            <a:srgbClr val="595959"/>
                          </a:solidFill>
                        </a:rPr>
                        <a:t>12/4</a:t>
                      </a:r>
                    </a:p>
                  </a:txBody>
                  <a:tcPr marL="50800" marR="50800" marT="50800" marB="50800" anchor="ctr" anchorCtr="0" horzOverflow="overflow">
                    <a:solidFill>
                      <a:srgbClr val="FFFFFF"/>
                    </a:solidFill>
                  </a:tcPr>
                </a:tc>
                <a:tc>
                  <a:txBody>
                    <a:bodyPr/>
                    <a:lstStyle/>
                    <a:p>
                      <a:pPr marL="487680" indent="-487680" algn="ctr">
                        <a:defRPr sz="1800"/>
                      </a:pPr>
                      <a:r>
                        <a:rPr sz="2200">
                          <a:solidFill>
                            <a:srgbClr val="595959"/>
                          </a:solidFill>
                        </a:rPr>
                        <a:t>12/5</a:t>
                      </a:r>
                    </a:p>
                  </a:txBody>
                  <a:tcPr marL="50800" marR="50800" marT="50800" marB="50800" anchor="ctr" anchorCtr="0" horzOverflow="overflow">
                    <a:solidFill>
                      <a:srgbClr val="FFFFFF"/>
                    </a:solidFill>
                  </a:tcPr>
                </a:tc>
              </a:tr>
              <a:tr h="890050">
                <a:tc>
                  <a:txBody>
                    <a:bodyPr/>
                    <a:lstStyle/>
                    <a:p>
                      <a:pPr marL="487680" indent="-487680" algn="ctr">
                        <a:defRPr sz="1400"/>
                      </a:pPr>
                    </a:p>
                  </a:txBody>
                  <a:tcPr marL="50800" marR="50800" marT="50800" marB="50800" anchor="ctr" anchorCtr="0" horzOverflow="overflow">
                    <a:solidFill>
                      <a:srgbClr val="FFFFFF"/>
                    </a:solidFill>
                  </a:tcPr>
                </a:tc>
                <a:tc>
                  <a:txBody>
                    <a:bodyPr/>
                    <a:lstStyle/>
                    <a:p>
                      <a:pPr marL="487680" indent="-487680" algn="ctr">
                        <a:defRPr sz="1400"/>
                      </a:pPr>
                    </a:p>
                  </a:txBody>
                  <a:tcPr marL="50800" marR="50800" marT="50800" marB="50800" anchor="ctr" anchorCtr="0" horzOverflow="overflow">
                    <a:solidFill>
                      <a:srgbClr val="FFFFFF"/>
                    </a:solidFill>
                  </a:tcPr>
                </a:tc>
                <a:tc>
                  <a:txBody>
                    <a:bodyPr/>
                    <a:lstStyle/>
                    <a:p>
                      <a:pPr marL="487680" indent="-487680" algn="ctr">
                        <a:defRPr sz="1400"/>
                      </a:pPr>
                    </a:p>
                  </a:txBody>
                  <a:tcPr marL="50800" marR="50800" marT="50800" marB="50800" anchor="ctr" anchorCtr="0" horzOverflow="overflow">
                    <a:solidFill>
                      <a:srgbClr val="FFFFFF"/>
                    </a:solidFill>
                  </a:tcPr>
                </a:tc>
                <a:tc gridSpan="3">
                  <a:txBody>
                    <a:bodyPr/>
                    <a:lstStyle/>
                    <a:p>
                      <a:pPr marL="487680" indent="-487680" algn="ctr">
                        <a:defRPr sz="1800"/>
                      </a:pPr>
                      <a:r>
                        <a:rPr sz="2200">
                          <a:solidFill>
                            <a:srgbClr val="595959"/>
                          </a:solidFill>
                        </a:rPr>
                        <a:t>요구사항 분석 (3일)</a:t>
                      </a:r>
                    </a:p>
                  </a:txBody>
                  <a:tcPr marL="50800" marR="50800" marT="50800" marB="50800" anchor="ctr" anchorCtr="0" horzOverflow="overflow">
                    <a:solidFill>
                      <a:srgbClr val="E7C1B3"/>
                    </a:solidFill>
                  </a:tcPr>
                </a:tc>
                <a:tc hMerge="1">
                  <a:tcPr/>
                </a:tc>
                <a:tc hMerge="1">
                  <a:tcPr/>
                </a:tc>
                <a:tc>
                  <a:txBody>
                    <a:bodyPr/>
                    <a:lstStyle/>
                    <a:p>
                      <a:pPr marL="487680" indent="-487680" algn="ctr">
                        <a:defRPr sz="1400"/>
                      </a:pPr>
                    </a:p>
                  </a:txBody>
                  <a:tcPr marL="50800" marR="50800" marT="50800" marB="50800" anchor="ctr" anchorCtr="0" horzOverflow="overflow">
                    <a:solidFill>
                      <a:srgbClr val="FFFFFF"/>
                    </a:solidFill>
                  </a:tcPr>
                </a:tc>
              </a:tr>
              <a:tr h="512975">
                <a:tc>
                  <a:txBody>
                    <a:bodyPr/>
                    <a:lstStyle/>
                    <a:p>
                      <a:pPr marL="487680" indent="-487680" algn="ctr">
                        <a:defRPr sz="1800"/>
                      </a:pPr>
                      <a:r>
                        <a:rPr sz="2200">
                          <a:solidFill>
                            <a:srgbClr val="595959"/>
                          </a:solidFill>
                        </a:rPr>
                        <a:t>12/6</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12/7</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12/8</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12/9</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12/10</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12/11</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12/12</a:t>
                      </a:r>
                    </a:p>
                  </a:txBody>
                  <a:tcPr marL="50800" marR="50800" marT="50800" marB="50800" anchor="ctr" anchorCtr="0" horzOverflow="overflow">
                    <a:solidFill>
                      <a:srgbClr val="F0EAC9"/>
                    </a:solidFill>
                  </a:tcPr>
                </a:tc>
              </a:tr>
              <a:tr h="909300">
                <a:tc>
                  <a:txBody>
                    <a:bodyPr/>
                    <a:lstStyle/>
                    <a:p>
                      <a:pPr marL="487680" indent="-487680" algn="ctr">
                        <a:defRPr sz="1400"/>
                      </a:pPr>
                    </a:p>
                  </a:txBody>
                  <a:tcPr marL="50800" marR="50800" marT="50800" marB="50800" anchor="ctr" anchorCtr="0" horzOverflow="overflow">
                    <a:solidFill>
                      <a:srgbClr val="FFFFFF"/>
                    </a:solidFill>
                  </a:tcPr>
                </a:tc>
                <a:tc gridSpan="2">
                  <a:txBody>
                    <a:bodyPr/>
                    <a:lstStyle/>
                    <a:p>
                      <a:pPr marL="487680" indent="-487680" algn="ctr">
                        <a:defRPr sz="1800"/>
                      </a:pPr>
                      <a:r>
                        <a:rPr sz="2200">
                          <a:solidFill>
                            <a:srgbClr val="595959"/>
                          </a:solidFill>
                        </a:rPr>
                        <a:t>ERD 작성 (2일) </a:t>
                      </a:r>
                    </a:p>
                  </a:txBody>
                  <a:tcPr marL="50800" marR="50800" marT="50800" marB="50800" anchor="ctr" anchorCtr="0" horzOverflow="overflow">
                    <a:solidFill>
                      <a:srgbClr val="C4EDD8"/>
                    </a:solidFill>
                  </a:tcPr>
                </a:tc>
                <a:tc hMerge="1">
                  <a:tcPr/>
                </a:tc>
                <a:tc>
                  <a:txBody>
                    <a:bodyPr/>
                    <a:lstStyle/>
                    <a:p>
                      <a:pPr marL="487680" indent="-487680" algn="ctr">
                        <a:defRPr sz="1800"/>
                      </a:pPr>
                      <a:r>
                        <a:rPr sz="2200">
                          <a:solidFill>
                            <a:srgbClr val="595959"/>
                          </a:solidFill>
                        </a:rPr>
                        <a:t>DDL 작성 (1일)</a:t>
                      </a:r>
                    </a:p>
                  </a:txBody>
                  <a:tcPr marL="50800" marR="50800" marT="50800" marB="50800" anchor="ctr" anchorCtr="0" horzOverflow="overflow">
                    <a:solidFill>
                      <a:srgbClr val="CCCBEE"/>
                    </a:solidFill>
                  </a:tcPr>
                </a:tc>
                <a:tc>
                  <a:txBody>
                    <a:bodyPr/>
                    <a:lstStyle/>
                    <a:p>
                      <a:pPr marL="487680" indent="-487680" algn="ctr">
                        <a:defRPr sz="1800"/>
                      </a:pPr>
                      <a:r>
                        <a:rPr sz="2200">
                          <a:solidFill>
                            <a:srgbClr val="595959"/>
                          </a:solidFill>
                        </a:rPr>
                        <a:t>더미데이터 작성 (1일) </a:t>
                      </a:r>
                    </a:p>
                  </a:txBody>
                  <a:tcPr marL="50800" marR="50800" marT="50800" marB="50800" anchor="ctr" anchorCtr="0" horzOverflow="overflow">
                    <a:solidFill>
                      <a:srgbClr val="E1E990"/>
                    </a:solidFill>
                  </a:tcPr>
                </a:tc>
                <a:tc>
                  <a:txBody>
                    <a:bodyPr/>
                    <a:lstStyle/>
                    <a:p>
                      <a:pPr marL="487680" indent="-487680" algn="ctr">
                        <a:defRPr sz="1800"/>
                      </a:pPr>
                      <a:r>
                        <a:rPr sz="2200">
                          <a:solidFill>
                            <a:srgbClr val="595959"/>
                          </a:solidFill>
                        </a:rPr>
                        <a:t>쿼리 작성 </a:t>
                      </a:r>
                    </a:p>
                  </a:txBody>
                  <a:tcPr marL="50800" marR="50800" marT="50800" marB="50800" anchor="ctr" anchorCtr="0" horzOverflow="overflow">
                    <a:solidFill>
                      <a:srgbClr val="EFD6F2"/>
                    </a:solidFill>
                  </a:tcPr>
                </a:tc>
                <a:tc>
                  <a:txBody>
                    <a:bodyPr/>
                    <a:lstStyle/>
                    <a:p>
                      <a:pPr marL="487680" indent="-487680" algn="ctr">
                        <a:defRPr sz="1400"/>
                      </a:pPr>
                    </a:p>
                  </a:txBody>
                  <a:tcPr marL="50800" marR="50800" marT="50800" marB="50800" anchor="ctr" anchorCtr="0" horzOverflow="overflow">
                    <a:solidFill>
                      <a:srgbClr val="FFFFFF"/>
                    </a:solidFill>
                  </a:tcPr>
                </a:tc>
              </a:tr>
              <a:tr h="508525">
                <a:tc>
                  <a:txBody>
                    <a:bodyPr/>
                    <a:lstStyle/>
                    <a:p>
                      <a:pPr marL="487680" indent="-487680" algn="ctr">
                        <a:defRPr sz="1800"/>
                      </a:pPr>
                      <a:r>
                        <a:rPr sz="2200">
                          <a:solidFill>
                            <a:srgbClr val="595959"/>
                          </a:solidFill>
                        </a:rPr>
                        <a:t>12/13</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12/14</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12/15</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12/16</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12/17</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12/18</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12/19</a:t>
                      </a:r>
                    </a:p>
                  </a:txBody>
                  <a:tcPr marL="50800" marR="50800" marT="50800" marB="50800" anchor="ctr" anchorCtr="0" horzOverflow="overflow">
                    <a:solidFill>
                      <a:srgbClr val="F0EAC9"/>
                    </a:solidFill>
                  </a:tcPr>
                </a:tc>
              </a:tr>
              <a:tr h="889800">
                <a:tc>
                  <a:txBody>
                    <a:bodyPr/>
                    <a:lstStyle/>
                    <a:p>
                      <a:pPr marL="487680" indent="-487680" algn="ctr">
                        <a:defRPr sz="1400"/>
                      </a:pPr>
                    </a:p>
                  </a:txBody>
                  <a:tcPr marL="50800" marR="50800" marT="50800" marB="50800" anchor="ctr" anchorCtr="0" horzOverflow="overflow">
                    <a:solidFill>
                      <a:srgbClr val="FFFFFF"/>
                    </a:solidFill>
                  </a:tcPr>
                </a:tc>
                <a:tc gridSpan="5">
                  <a:txBody>
                    <a:bodyPr/>
                    <a:lstStyle/>
                    <a:p>
                      <a:pPr algn="ctr">
                        <a:defRPr sz="1800"/>
                      </a:pPr>
                      <a:r>
                        <a:rPr sz="2200">
                          <a:solidFill>
                            <a:srgbClr val="595959"/>
                          </a:solidFill>
                        </a:rPr>
                        <a:t>쿼리 작성(6일)</a:t>
                      </a:r>
                    </a:p>
                  </a:txBody>
                  <a:tcPr marL="50800" marR="50800" marT="50800" marB="50800" anchor="ctr" anchorCtr="0" horzOverflow="overflow">
                    <a:solidFill>
                      <a:srgbClr val="EFD5F2"/>
                    </a:solidFill>
                  </a:tcPr>
                </a:tc>
                <a:tc hMerge="1">
                  <a:tcPr/>
                </a:tc>
                <a:tc hMerge="1">
                  <a:tcPr/>
                </a:tc>
                <a:tc hMerge="1">
                  <a:tcPr/>
                </a:tc>
                <a:tc hMerge="1">
                  <a:tcPr/>
                </a:tc>
                <a:tc>
                  <a:txBody>
                    <a:bodyPr/>
                    <a:lstStyle/>
                    <a:p>
                      <a:pPr marL="487680" indent="-487680" algn="ctr">
                        <a:defRPr sz="1400"/>
                      </a:pPr>
                    </a:p>
                  </a:txBody>
                  <a:tcPr marL="50800" marR="50800" marT="50800" marB="50800" anchor="ctr" anchorCtr="0" horzOverflow="overflow">
                    <a:solidFill>
                      <a:srgbClr val="FFFFFF"/>
                    </a:solidFill>
                  </a:tcPr>
                </a:tc>
              </a:tr>
              <a:tr h="519550">
                <a:tc>
                  <a:txBody>
                    <a:bodyPr/>
                    <a:lstStyle/>
                    <a:p>
                      <a:pPr marL="487680" indent="-487680" algn="ctr">
                        <a:defRPr sz="1800"/>
                      </a:pPr>
                      <a:r>
                        <a:rPr sz="2200">
                          <a:solidFill>
                            <a:srgbClr val="595959"/>
                          </a:solidFill>
                        </a:rPr>
                        <a:t>12/20</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12/21</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12/22</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12/23</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12/24</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12/25</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12/26</a:t>
                      </a:r>
                    </a:p>
                  </a:txBody>
                  <a:tcPr marL="50800" marR="50800" marT="50800" marB="50800" anchor="ctr" anchorCtr="0" horzOverflow="overflow">
                    <a:solidFill>
                      <a:srgbClr val="F0EAC9"/>
                    </a:solidFill>
                  </a:tcPr>
                </a:tc>
              </a:tr>
              <a:tr h="881375">
                <a:tc>
                  <a:txBody>
                    <a:bodyPr/>
                    <a:lstStyle/>
                    <a:p>
                      <a:pPr marL="487680" indent="-487680" algn="ctr">
                        <a:defRPr sz="1400"/>
                      </a:pPr>
                    </a:p>
                  </a:txBody>
                  <a:tcPr marL="50800" marR="50800" marT="50800" marB="50800" anchor="ctr" anchorCtr="0" horzOverflow="overflow">
                    <a:solidFill>
                      <a:srgbClr val="FFFFFF"/>
                    </a:solidFill>
                  </a:tcPr>
                </a:tc>
                <a:tc gridSpan="4">
                  <a:txBody>
                    <a:bodyPr/>
                    <a:lstStyle/>
                    <a:p>
                      <a:pPr algn="ctr">
                        <a:defRPr sz="1800"/>
                      </a:pPr>
                      <a:r>
                        <a:rPr sz="2200">
                          <a:solidFill>
                            <a:srgbClr val="595959"/>
                          </a:solidFill>
                        </a:rPr>
                        <a:t>구현(4일)</a:t>
                      </a:r>
                    </a:p>
                  </a:txBody>
                  <a:tcPr marL="50800" marR="50800" marT="50800" marB="50800" anchor="ctr" anchorCtr="0" horzOverflow="overflow">
                    <a:solidFill>
                      <a:srgbClr val="AEDFE9"/>
                    </a:solidFill>
                  </a:tcPr>
                </a:tc>
                <a:tc hMerge="1">
                  <a:tcPr/>
                </a:tc>
                <a:tc hMerge="1">
                  <a:tcPr/>
                </a:tc>
                <a:tc hMerge="1">
                  <a:tcPr/>
                </a:tc>
                <a:tc>
                  <a:txBody>
                    <a:bodyPr/>
                    <a:lstStyle/>
                    <a:p>
                      <a:pPr algn="ctr">
                        <a:defRPr sz="1800"/>
                      </a:pPr>
                      <a:r>
                        <a:rPr sz="2200">
                          <a:solidFill>
                            <a:srgbClr val="595959"/>
                          </a:solidFill>
                        </a:rPr>
                        <a:t>테스트</a:t>
                      </a:r>
                    </a:p>
                  </a:txBody>
                  <a:tcPr marL="50800" marR="50800" marT="50800" marB="50800" anchor="ctr" anchorCtr="0" horzOverflow="overflow">
                    <a:solidFill>
                      <a:srgbClr val="FFE265"/>
                    </a:solidFill>
                  </a:tcPr>
                </a:tc>
                <a:tc>
                  <a:txBody>
                    <a:bodyPr/>
                    <a:lstStyle/>
                    <a:p>
                      <a:pPr marL="487680" indent="-487680" algn="ctr">
                        <a:defRPr sz="1400"/>
                      </a:pPr>
                    </a:p>
                  </a:txBody>
                  <a:tcPr marL="50800" marR="50800" marT="50800" marB="50800" anchor="ctr" anchorCtr="0" horzOverflow="overflow">
                    <a:solidFill>
                      <a:srgbClr val="FFFFFF"/>
                    </a:solidFill>
                  </a:tcPr>
                </a:tc>
              </a:tr>
              <a:tr h="435359">
                <a:tc>
                  <a:txBody>
                    <a:bodyPr/>
                    <a:lstStyle/>
                    <a:p>
                      <a:pPr marL="487680" indent="-487680" algn="ctr">
                        <a:defRPr sz="1800"/>
                      </a:pPr>
                      <a:r>
                        <a:rPr sz="2200">
                          <a:solidFill>
                            <a:srgbClr val="595959"/>
                          </a:solidFill>
                        </a:rPr>
                        <a:t>12/27</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12/28</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12/29</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12/30</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12/31</a:t>
                      </a:r>
                    </a:p>
                  </a:txBody>
                  <a:tcPr marL="50800" marR="50800" marT="50800" marB="50800" anchor="ctr" anchorCtr="0" horzOverflow="overflow">
                    <a:lnB w="12700">
                      <a:solidFill>
                        <a:srgbClr val="000000"/>
                      </a:solidFill>
                      <a:miter lim="400000"/>
                    </a:lnB>
                    <a:solidFill>
                      <a:srgbClr val="F0EAC9"/>
                    </a:solidFill>
                  </a:tcPr>
                </a:tc>
                <a:tc>
                  <a:txBody>
                    <a:bodyPr/>
                    <a:lstStyle/>
                    <a:p>
                      <a:pPr marL="487680" indent="-487680" algn="ctr">
                        <a:defRPr sz="1400"/>
                      </a:pPr>
                    </a:p>
                  </a:txBody>
                  <a:tcPr marL="50800" marR="50800" marT="50800" marB="50800" anchor="ctr" anchorCtr="0" horzOverflow="overflow">
                    <a:solidFill>
                      <a:srgbClr val="F0EAC9"/>
                    </a:solidFill>
                  </a:tcPr>
                </a:tc>
                <a:tc>
                  <a:txBody>
                    <a:bodyPr/>
                    <a:lstStyle/>
                    <a:p>
                      <a:pPr marL="487680" indent="-487680" algn="ctr">
                        <a:defRPr sz="1400"/>
                      </a:pPr>
                    </a:p>
                  </a:txBody>
                  <a:tcPr marL="50800" marR="50800" marT="50800" marB="50800" anchor="ctr" anchorCtr="0" horzOverflow="overflow">
                    <a:solidFill>
                      <a:srgbClr val="F0EAC9"/>
                    </a:solidFill>
                  </a:tcPr>
                </a:tc>
              </a:tr>
              <a:tr h="881375">
                <a:tc>
                  <a:txBody>
                    <a:bodyPr/>
                    <a:lstStyle/>
                    <a:p>
                      <a:pPr marL="487680" indent="-487680" algn="ctr">
                        <a:defRPr sz="1400"/>
                      </a:pPr>
                    </a:p>
                  </a:txBody>
                  <a:tcPr marL="50800" marR="50800" marT="50800" marB="50800" anchor="ctr" anchorCtr="0" horzOverflow="overflow">
                    <a:solidFill>
                      <a:srgbClr val="FFFFFF"/>
                    </a:solidFill>
                  </a:tcPr>
                </a:tc>
                <a:tc>
                  <a:txBody>
                    <a:bodyPr/>
                    <a:lstStyle/>
                    <a:p>
                      <a:pPr algn="ctr">
                        <a:defRPr sz="1800"/>
                      </a:pPr>
                      <a:r>
                        <a:rPr sz="2200">
                          <a:solidFill>
                            <a:srgbClr val="595959"/>
                          </a:solidFill>
                        </a:rPr>
                        <a:t>테스트(2일)</a:t>
                      </a:r>
                    </a:p>
                  </a:txBody>
                  <a:tcPr marL="50800" marR="50800" marT="50800" marB="50800" anchor="ctr" anchorCtr="0" horzOverflow="overflow">
                    <a:solidFill>
                      <a:srgbClr val="FFE265"/>
                    </a:solidFill>
                  </a:tcPr>
                </a:tc>
                <a:tc>
                  <a:txBody>
                    <a:bodyPr/>
                    <a:lstStyle/>
                    <a:p>
                      <a:pPr algn="l">
                        <a:defRPr sz="1400"/>
                      </a:pPr>
                    </a:p>
                  </a:txBody>
                  <a:tcPr marL="0" marR="0" marT="0" marB="0" anchor="t" anchorCtr="0" horzOverflow="overflow">
                    <a:solidFill>
                      <a:srgbClr val="FFFFFF"/>
                    </a:solidFill>
                  </a:tcPr>
                </a:tc>
                <a:tc>
                  <a:txBody>
                    <a:bodyPr/>
                    <a:lstStyle/>
                    <a:p>
                      <a:pPr marL="487680" indent="-487680" algn="ctr">
                        <a:defRPr sz="2200">
                          <a:solidFill>
                            <a:srgbClr val="595959"/>
                          </a:solidFill>
                        </a:defRPr>
                      </a:pPr>
                    </a:p>
                  </a:txBody>
                  <a:tcPr marL="50800" marR="50800" marT="50800" marB="50800" anchor="ctr" anchorCtr="0" horzOverflow="overflow">
                    <a:lnR w="12700">
                      <a:solidFill>
                        <a:srgbClr val="000000"/>
                      </a:solidFill>
                      <a:miter lim="400000"/>
                    </a:lnR>
                    <a:solidFill>
                      <a:srgbClr val="FFFFFF"/>
                    </a:solidFill>
                  </a:tcPr>
                </a:tc>
                <a:tc>
                  <a:txBody>
                    <a:bodyPr/>
                    <a:lstStyle/>
                    <a:p>
                      <a:pPr algn="l">
                        <a:defRPr sz="1400"/>
                      </a:pPr>
                    </a:p>
                  </a:txBody>
                  <a:tcPr marL="0" marR="0" marT="0" marB="0" anchor="t"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marL="487680" indent="-487680" algn="ctr">
                        <a:defRPr sz="1400"/>
                      </a:pPr>
                    </a:p>
                  </a:txBody>
                  <a:tcPr marL="50800" marR="50800" marT="50800" marB="50800" anchor="ctr" anchorCtr="0" horzOverflow="overflow">
                    <a:lnL w="12700">
                      <a:solidFill>
                        <a:srgbClr val="000000"/>
                      </a:solidFill>
                      <a:miter lim="400000"/>
                    </a:lnL>
                    <a:solidFill>
                      <a:srgbClr val="FFFFFF"/>
                    </a:solidFill>
                  </a:tcPr>
                </a:tc>
                <a:tc>
                  <a:txBody>
                    <a:bodyPr/>
                    <a:lstStyle/>
                    <a:p>
                      <a:pPr marL="487680" indent="-487680" algn="ctr">
                        <a:defRPr sz="1400"/>
                      </a:pPr>
                    </a:p>
                  </a:txBody>
                  <a:tcPr marL="50800" marR="50800" marT="50800" marB="50800" anchor="ctr" anchorCtr="0" horzOverflow="overflow">
                    <a:solidFill>
                      <a:srgbClr val="FFFFFF"/>
                    </a:solidFill>
                  </a:tcPr>
                </a:tc>
              </a:tr>
            </a:tbl>
          </a:graphicData>
        </a:graphic>
      </p:graphicFrame>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Google Shape;654;p10"/>
          <p:cNvSpPr txBox="1"/>
          <p:nvPr>
            <p:ph type="title"/>
          </p:nvPr>
        </p:nvSpPr>
        <p:spPr>
          <a:xfrm>
            <a:off x="829239" y="473109"/>
            <a:ext cx="10895925" cy="1133383"/>
          </a:xfrm>
          <a:prstGeom prst="rect">
            <a:avLst/>
          </a:prstGeom>
        </p:spPr>
        <p:txBody>
          <a:bodyPr/>
          <a:lstStyle/>
          <a:p>
            <a:pPr/>
            <a:r>
              <a:t>08 담당업무</a:t>
            </a:r>
          </a:p>
        </p:txBody>
      </p:sp>
      <p:graphicFrame>
        <p:nvGraphicFramePr>
          <p:cNvPr id="608" name="Google Shape;655;p10"/>
          <p:cNvGraphicFramePr/>
          <p:nvPr/>
        </p:nvGraphicFramePr>
        <p:xfrm>
          <a:off x="111917" y="2154980"/>
          <a:ext cx="12774550" cy="71483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525700"/>
                <a:gridCol w="3184475"/>
                <a:gridCol w="5088300"/>
                <a:gridCol w="2976075"/>
              </a:tblGrid>
              <a:tr h="927125">
                <a:tc>
                  <a:txBody>
                    <a:bodyPr/>
                    <a:lstStyle/>
                    <a:p>
                      <a:pPr marL="487680" indent="-487680" algn="ctr">
                        <a:defRPr sz="1400"/>
                      </a:pP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기획단계</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구현단계</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마무리단계</a:t>
                      </a:r>
                    </a:p>
                  </a:txBody>
                  <a:tcPr marL="50800" marR="50800" marT="50800" marB="50800" anchor="ctr" anchorCtr="0" horzOverflow="overflow">
                    <a:solidFill>
                      <a:srgbClr val="F0EAC9"/>
                    </a:solidFill>
                  </a:tcPr>
                </a:tc>
              </a:tr>
              <a:tr h="3109475">
                <a:tc>
                  <a:txBody>
                    <a:bodyPr/>
                    <a:lstStyle/>
                    <a:p>
                      <a:pPr marL="487680" indent="-487680" algn="ctr">
                        <a:defRPr sz="1800"/>
                      </a:pPr>
                      <a:r>
                        <a:rPr sz="2200">
                          <a:solidFill>
                            <a:srgbClr val="595959"/>
                          </a:solidFill>
                        </a:rPr>
                        <a:t>조아라</a:t>
                      </a:r>
                    </a:p>
                  </a:txBody>
                  <a:tcPr marL="50800" marR="50800" marT="50800" marB="50800" anchor="ctr" anchorCtr="0" horzOverflow="overflow">
                    <a:solidFill>
                      <a:srgbClr val="F0EAC9"/>
                    </a:solidFill>
                  </a:tcPr>
                </a:tc>
                <a:tc>
                  <a:txBody>
                    <a:bodyPr/>
                    <a:lstStyle/>
                    <a:p>
                      <a:pPr marL="254000" indent="-254000" algn="l">
                        <a:buClr>
                          <a:srgbClr val="595959"/>
                        </a:buClr>
                        <a:buSzPts val="2000"/>
                        <a:buFont typeface="Arial"/>
                        <a:buChar char="-"/>
                        <a:defRPr sz="2000">
                          <a:solidFill>
                            <a:srgbClr val="595959"/>
                          </a:solidFill>
                        </a:defRPr>
                      </a:pPr>
                      <a:r>
                        <a:t>담당업무 요구사항분석서, ERD, DDL 작성</a:t>
                      </a:r>
                    </a:p>
                  </a:txBody>
                  <a:tcPr marL="50800" marR="50800" marT="50800" marB="50800" anchor="ctr" anchorCtr="0" horzOverflow="overflow">
                    <a:solidFill>
                      <a:srgbClr val="FFFFFF"/>
                    </a:solidFill>
                  </a:tcPr>
                </a:tc>
                <a:tc>
                  <a:txBody>
                    <a:bodyPr/>
                    <a:lstStyle/>
                    <a:p>
                      <a:pPr marL="487680" indent="-487680" algn="l">
                        <a:defRPr sz="1800"/>
                      </a:pPr>
                      <a:r>
                        <a:rPr sz="2200">
                          <a:solidFill>
                            <a:srgbClr val="595959"/>
                          </a:solidFill>
                        </a:rPr>
                        <a:t> - 교육생) 출결 전체/월별/일별 조회 및 출결 입력 기능 구현  - 교육생) 성적 조회 기능 구현  - 교육생) 강의평가 조회 및 입력 기능 구현  - 교육생) 개인정보 조회 및 수정 기능 구현  - 교육생) 구인정보 조회 기능 구현 </a:t>
                      </a:r>
                    </a:p>
                  </a:txBody>
                  <a:tcPr marL="50800" marR="50800" marT="50800" marB="50800" anchor="ctr" anchorCtr="0" horzOverflow="overflow">
                    <a:solidFill>
                      <a:srgbClr val="FFFFFF"/>
                    </a:solidFill>
                  </a:tcPr>
                </a:tc>
                <a:tc>
                  <a:txBody>
                    <a:bodyPr/>
                    <a:lstStyle/>
                    <a:p>
                      <a:pPr marL="457200" indent="-368300" algn="l">
                        <a:buClr>
                          <a:srgbClr val="000000"/>
                        </a:buClr>
                        <a:buSzPts val="2200"/>
                        <a:buFont typeface="Arial"/>
                        <a:buChar char="-"/>
                        <a:defRPr sz="2200">
                          <a:solidFill>
                            <a:srgbClr val="535353"/>
                          </a:solidFill>
                        </a:defRPr>
                      </a:pPr>
                      <a:r>
                        <a:t>프로그램 담당업무 화면 캡처</a:t>
                      </a:r>
                    </a:p>
                    <a:p>
                      <a:pPr marL="457200" indent="-368300" algn="l">
                        <a:buClr>
                          <a:srgbClr val="000000"/>
                        </a:buClr>
                        <a:buSzPts val="2200"/>
                        <a:buFont typeface="Arial"/>
                        <a:buChar char="-"/>
                        <a:defRPr sz="2200">
                          <a:solidFill>
                            <a:srgbClr val="535353"/>
                          </a:solidFill>
                        </a:defRPr>
                      </a:pPr>
                      <a:r>
                        <a:t>소스코드 취합</a:t>
                      </a:r>
                    </a:p>
                  </a:txBody>
                  <a:tcPr marL="50800" marR="50800" marT="50800" marB="50800" anchor="ctr" anchorCtr="0" horzOverflow="overflow">
                    <a:solidFill>
                      <a:srgbClr val="FFFFFF"/>
                    </a:solidFill>
                  </a:tcPr>
                </a:tc>
              </a:tr>
              <a:tr h="3111700">
                <a:tc>
                  <a:txBody>
                    <a:bodyPr/>
                    <a:lstStyle/>
                    <a:p>
                      <a:pPr marL="487680" indent="-487680" algn="ctr">
                        <a:defRPr sz="1800"/>
                      </a:pPr>
                      <a:r>
                        <a:rPr sz="2200">
                          <a:solidFill>
                            <a:srgbClr val="595959"/>
                          </a:solidFill>
                        </a:rPr>
                        <a:t>이준오</a:t>
                      </a:r>
                    </a:p>
                  </a:txBody>
                  <a:tcPr marL="50800" marR="50800" marT="50800" marB="50800" anchor="ctr" anchorCtr="0" horzOverflow="overflow">
                    <a:solidFill>
                      <a:srgbClr val="F0EAC9"/>
                    </a:solidFill>
                  </a:tcPr>
                </a:tc>
                <a:tc>
                  <a:txBody>
                    <a:bodyPr/>
                    <a:lstStyle/>
                    <a:p>
                      <a:pPr marL="254000" indent="-254000" algn="l">
                        <a:buClr>
                          <a:srgbClr val="595959"/>
                        </a:buClr>
                        <a:buSzPts val="2000"/>
                        <a:buFont typeface="Arial"/>
                        <a:buChar char="-"/>
                        <a:defRPr sz="2000">
                          <a:solidFill>
                            <a:srgbClr val="595959"/>
                          </a:solidFill>
                        </a:defRPr>
                      </a:pPr>
                      <a:r>
                        <a:t>담당업무 요구사항분석서, ERD, DDL 작성</a:t>
                      </a:r>
                    </a:p>
                  </a:txBody>
                  <a:tcPr marL="50800" marR="50800" marT="50800" marB="50800" anchor="ctr" anchorCtr="0" horzOverflow="overflow">
                    <a:solidFill>
                      <a:srgbClr val="FFFFFF"/>
                    </a:solidFill>
                  </a:tcPr>
                </a:tc>
                <a:tc>
                  <a:txBody>
                    <a:bodyPr/>
                    <a:lstStyle/>
                    <a:p>
                      <a:pPr marL="487680" indent="-487680" algn="l">
                        <a:defRPr sz="1800"/>
                      </a:pPr>
                      <a:r>
                        <a:rPr sz="2200">
                          <a:solidFill>
                            <a:srgbClr val="595959"/>
                          </a:solidFill>
                        </a:rPr>
                        <a:t> - 관리자) 교육생 조회/수정/등록/삭제 기능 구현  - 관리자) 특정과목별/교육생 검색 출결 조회 기능 구현  - 관리자) 시험 및 성적 개설 과목별/특정교육생별 조회 기능 구현</a:t>
                      </a:r>
                    </a:p>
                  </a:txBody>
                  <a:tcPr marL="50800" marR="50800" marT="50800" marB="50800" anchor="ctr" anchorCtr="0" horzOverflow="overflow">
                    <a:solidFill>
                      <a:srgbClr val="FFFFFF"/>
                    </a:solidFill>
                  </a:tcPr>
                </a:tc>
                <a:tc>
                  <a:txBody>
                    <a:bodyPr/>
                    <a:lstStyle/>
                    <a:p>
                      <a:pPr marL="457200" indent="-368300" algn="l">
                        <a:buClr>
                          <a:srgbClr val="000000"/>
                        </a:buClr>
                        <a:buSzPts val="2200"/>
                        <a:buFont typeface="Arial"/>
                        <a:buChar char="-"/>
                        <a:defRPr sz="2200">
                          <a:solidFill>
                            <a:srgbClr val="535353"/>
                          </a:solidFill>
                        </a:defRPr>
                      </a:pPr>
                      <a:r>
                        <a:t>프로그램 담당업무 화면 캡처 </a:t>
                      </a:r>
                    </a:p>
                    <a:p>
                      <a:pPr marL="457200" indent="-368300" algn="l">
                        <a:buClr>
                          <a:srgbClr val="000000"/>
                        </a:buClr>
                        <a:buSzPts val="2200"/>
                        <a:buFont typeface="Arial"/>
                        <a:buChar char="-"/>
                        <a:defRPr sz="2200">
                          <a:solidFill>
                            <a:srgbClr val="535353"/>
                          </a:solidFill>
                        </a:defRPr>
                      </a:pPr>
                      <a:r>
                        <a:t>화면설계 취합</a:t>
                      </a:r>
                    </a:p>
                  </a:txBody>
                  <a:tcPr marL="50800" marR="50800" marT="50800" marB="50800" anchor="ctr" anchorCtr="0" horzOverflow="overflow">
                    <a:solidFill>
                      <a:srgbClr val="FFFFFF"/>
                    </a:solidFill>
                  </a:tcPr>
                </a:tc>
              </a:tr>
            </a:tbl>
          </a:graphicData>
        </a:graphic>
      </p:graphicFrame>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Google Shape;660;p11"/>
          <p:cNvSpPr txBox="1"/>
          <p:nvPr>
            <p:ph type="title"/>
          </p:nvPr>
        </p:nvSpPr>
        <p:spPr>
          <a:xfrm>
            <a:off x="829239" y="473109"/>
            <a:ext cx="10895925" cy="1133383"/>
          </a:xfrm>
          <a:prstGeom prst="rect">
            <a:avLst/>
          </a:prstGeom>
        </p:spPr>
        <p:txBody>
          <a:bodyPr/>
          <a:lstStyle/>
          <a:p>
            <a:pPr/>
            <a:r>
              <a:t>08 담당업무</a:t>
            </a:r>
          </a:p>
        </p:txBody>
      </p:sp>
      <p:graphicFrame>
        <p:nvGraphicFramePr>
          <p:cNvPr id="611" name="Google Shape;661;p11"/>
          <p:cNvGraphicFramePr/>
          <p:nvPr/>
        </p:nvGraphicFramePr>
        <p:xfrm>
          <a:off x="111917" y="2002580"/>
          <a:ext cx="12774550" cy="74833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525700"/>
                <a:gridCol w="3178500"/>
                <a:gridCol w="5087950"/>
                <a:gridCol w="2982400"/>
              </a:tblGrid>
              <a:tr h="970574">
                <a:tc>
                  <a:txBody>
                    <a:bodyPr/>
                    <a:lstStyle/>
                    <a:p>
                      <a:pPr marL="487680" indent="-487680" algn="ctr">
                        <a:defRPr sz="1400"/>
                      </a:pP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기획단계</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구현단계</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마무리단계</a:t>
                      </a:r>
                    </a:p>
                  </a:txBody>
                  <a:tcPr marL="50800" marR="50800" marT="50800" marB="50800" anchor="ctr" anchorCtr="0" horzOverflow="overflow">
                    <a:solidFill>
                      <a:srgbClr val="F0EAC9"/>
                    </a:solidFill>
                  </a:tcPr>
                </a:tc>
              </a:tr>
              <a:tr h="3255200">
                <a:tc>
                  <a:txBody>
                    <a:bodyPr/>
                    <a:lstStyle/>
                    <a:p>
                      <a:pPr marL="487680" indent="-487680" algn="ctr">
                        <a:defRPr sz="1800"/>
                      </a:pPr>
                      <a:r>
                        <a:rPr sz="2200">
                          <a:solidFill>
                            <a:srgbClr val="595959"/>
                          </a:solidFill>
                        </a:rPr>
                        <a:t>장진영</a:t>
                      </a:r>
                    </a:p>
                  </a:txBody>
                  <a:tcPr marL="50800" marR="50800" marT="50800" marB="50800" anchor="ctr" anchorCtr="0" horzOverflow="overflow">
                    <a:solidFill>
                      <a:srgbClr val="F0EAC9"/>
                    </a:solidFill>
                  </a:tcPr>
                </a:tc>
                <a:tc>
                  <a:txBody>
                    <a:bodyPr/>
                    <a:lstStyle/>
                    <a:p>
                      <a:pPr marL="254000" indent="-254000" algn="l">
                        <a:buClr>
                          <a:srgbClr val="595959"/>
                        </a:buClr>
                        <a:buSzPts val="2000"/>
                        <a:buFont typeface="Arial"/>
                        <a:buChar char="-"/>
                        <a:defRPr sz="2000">
                          <a:solidFill>
                            <a:srgbClr val="595959"/>
                          </a:solidFill>
                        </a:defRPr>
                      </a:pPr>
                      <a:r>
                        <a:t>담당업무 요구사항분석서, ERD, DDL 작성</a:t>
                      </a:r>
                    </a:p>
                  </a:txBody>
                  <a:tcPr marL="50800" marR="50800" marT="50800" marB="50800" anchor="ctr" anchorCtr="0" horzOverflow="overflow">
                    <a:solidFill>
                      <a:srgbClr val="FFFFFF"/>
                    </a:solidFill>
                  </a:tcPr>
                </a:tc>
                <a:tc>
                  <a:txBody>
                    <a:bodyPr/>
                    <a:lstStyle/>
                    <a:p>
                      <a:pPr marL="487680" indent="-487680" algn="l">
                        <a:defRPr sz="1800"/>
                      </a:pPr>
                      <a:r>
                        <a:rPr sz="2000">
                          <a:solidFill>
                            <a:srgbClr val="595959"/>
                          </a:solidFill>
                        </a:rPr>
                        <a:t> - 관리자) 개설 과정 조회/등록/수정/삭제 기능 구현  - 관리자) 개설 과목 조회/수정/등록/삭제 기능 구현  - 관리자) 강의평가 조회/수정/등록/삭제 기능 구현</a:t>
                      </a:r>
                    </a:p>
                  </a:txBody>
                  <a:tcPr marL="50800" marR="50800" marT="50800" marB="50800" anchor="ctr" anchorCtr="0" horzOverflow="overflow">
                    <a:solidFill>
                      <a:srgbClr val="FFFFFF"/>
                    </a:solidFill>
                  </a:tcPr>
                </a:tc>
                <a:tc>
                  <a:txBody>
                    <a:bodyPr/>
                    <a:lstStyle/>
                    <a:p>
                      <a:pPr marL="457200" indent="-368300" algn="l">
                        <a:buClr>
                          <a:srgbClr val="000000"/>
                        </a:buClr>
                        <a:buSzPts val="2200"/>
                        <a:buFont typeface="Arial"/>
                        <a:buChar char="-"/>
                        <a:defRPr sz="2200">
                          <a:solidFill>
                            <a:srgbClr val="535353"/>
                          </a:solidFill>
                        </a:defRPr>
                      </a:pPr>
                      <a:r>
                        <a:t>프로그램 담당업무 화면 캡처</a:t>
                      </a:r>
                    </a:p>
                    <a:p>
                      <a:pPr marL="457200" indent="-368300" algn="l">
                        <a:buClr>
                          <a:srgbClr val="000000"/>
                        </a:buClr>
                        <a:buSzPts val="2200"/>
                        <a:buFont typeface="Arial"/>
                        <a:buChar char="-"/>
                        <a:defRPr sz="2200">
                          <a:solidFill>
                            <a:srgbClr val="535353"/>
                          </a:solidFill>
                        </a:defRPr>
                      </a:pPr>
                      <a:r>
                        <a:t>소스코드 취합</a:t>
                      </a:r>
                    </a:p>
                  </a:txBody>
                  <a:tcPr marL="50800" marR="50800" marT="50800" marB="50800" anchor="ctr" anchorCtr="0" horzOverflow="overflow">
                    <a:solidFill>
                      <a:srgbClr val="FFFFFF"/>
                    </a:solidFill>
                  </a:tcPr>
                </a:tc>
              </a:tr>
              <a:tr h="3257524">
                <a:tc>
                  <a:txBody>
                    <a:bodyPr/>
                    <a:lstStyle/>
                    <a:p>
                      <a:pPr marL="487680" indent="-487680" algn="ctr">
                        <a:defRPr sz="1800"/>
                      </a:pPr>
                      <a:r>
                        <a:rPr sz="2200">
                          <a:solidFill>
                            <a:srgbClr val="595959"/>
                          </a:solidFill>
                        </a:rPr>
                        <a:t>황원준</a:t>
                      </a:r>
                    </a:p>
                  </a:txBody>
                  <a:tcPr marL="50800" marR="50800" marT="50800" marB="50800" anchor="ctr" anchorCtr="0" horzOverflow="overflow">
                    <a:solidFill>
                      <a:srgbClr val="F0EAC9"/>
                    </a:solidFill>
                  </a:tcPr>
                </a:tc>
                <a:tc>
                  <a:txBody>
                    <a:bodyPr/>
                    <a:lstStyle/>
                    <a:p>
                      <a:pPr marL="254000" indent="-254000" algn="l">
                        <a:buClr>
                          <a:srgbClr val="595959"/>
                        </a:buClr>
                        <a:buSzPts val="2000"/>
                        <a:buFont typeface="Arial"/>
                        <a:buChar char="-"/>
                        <a:defRPr sz="2000">
                          <a:solidFill>
                            <a:srgbClr val="595959"/>
                          </a:solidFill>
                        </a:defRPr>
                      </a:pPr>
                      <a:r>
                        <a:t>담당업무 요구사항분석서, ERD, DDL 작성</a:t>
                      </a:r>
                    </a:p>
                  </a:txBody>
                  <a:tcPr marL="50800" marR="50800" marT="50800" marB="50800" anchor="ctr" anchorCtr="0" horzOverflow="overflow">
                    <a:solidFill>
                      <a:srgbClr val="FFFFFF"/>
                    </a:solidFill>
                  </a:tcPr>
                </a:tc>
                <a:tc>
                  <a:txBody>
                    <a:bodyPr/>
                    <a:lstStyle/>
                    <a:p>
                      <a:pPr marL="487680" indent="-487680" algn="l">
                        <a:defRPr sz="1800"/>
                      </a:pPr>
                      <a:r>
                        <a:rPr sz="2000">
                          <a:solidFill>
                            <a:srgbClr val="595959"/>
                          </a:solidFill>
                        </a:rPr>
                        <a:t> - 교사) 강의스케줄 조회 기능 구현  - 교사) 담당 과정/과목의 교육생 조회 기능 구현  - 교사) 시험 배점 입력 기능 구현  - 교사) 강의 평가 조회 기능 구현</a:t>
                      </a:r>
                    </a:p>
                  </a:txBody>
                  <a:tcPr marL="50800" marR="50800" marT="50800" marB="50800" anchor="ctr" anchorCtr="0" horzOverflow="overflow">
                    <a:solidFill>
                      <a:srgbClr val="FFFFFF"/>
                    </a:solidFill>
                  </a:tcPr>
                </a:tc>
                <a:tc>
                  <a:txBody>
                    <a:bodyPr/>
                    <a:lstStyle/>
                    <a:p>
                      <a:pPr marL="457200" indent="-368300" algn="l">
                        <a:buClr>
                          <a:srgbClr val="000000"/>
                        </a:buClr>
                        <a:buSzPts val="2200"/>
                        <a:buFont typeface="Arial"/>
                        <a:buChar char="-"/>
                        <a:defRPr sz="2200">
                          <a:solidFill>
                            <a:srgbClr val="535353"/>
                          </a:solidFill>
                        </a:defRPr>
                      </a:pPr>
                      <a:r>
                        <a:t>프로그램 담당업무 화면 캡처</a:t>
                      </a:r>
                    </a:p>
                  </a:txBody>
                  <a:tcPr marL="50800" marR="50800" marT="50800" marB="50800" anchor="ctr" anchorCtr="0" horzOverflow="overflow">
                    <a:solidFill>
                      <a:srgbClr val="FFFFFF"/>
                    </a:solidFill>
                  </a:tcPr>
                </a:tc>
              </a:tr>
            </a:tbl>
          </a:graphicData>
        </a:graphic>
      </p:graphicFrame>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Google Shape;666;p12"/>
          <p:cNvSpPr txBox="1"/>
          <p:nvPr>
            <p:ph type="title"/>
          </p:nvPr>
        </p:nvSpPr>
        <p:spPr>
          <a:xfrm>
            <a:off x="829239" y="473109"/>
            <a:ext cx="10895925" cy="1133383"/>
          </a:xfrm>
          <a:prstGeom prst="rect">
            <a:avLst/>
          </a:prstGeom>
        </p:spPr>
        <p:txBody>
          <a:bodyPr/>
          <a:lstStyle/>
          <a:p>
            <a:pPr/>
            <a:r>
              <a:t>08 담당업무</a:t>
            </a:r>
          </a:p>
        </p:txBody>
      </p:sp>
      <p:graphicFrame>
        <p:nvGraphicFramePr>
          <p:cNvPr id="614" name="Google Shape;667;p12"/>
          <p:cNvGraphicFramePr/>
          <p:nvPr/>
        </p:nvGraphicFramePr>
        <p:xfrm>
          <a:off x="111917" y="2027980"/>
          <a:ext cx="12774552" cy="74362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525700"/>
                <a:gridCol w="3183125"/>
                <a:gridCol w="5091100"/>
                <a:gridCol w="2974625"/>
              </a:tblGrid>
              <a:tr h="964950">
                <a:tc>
                  <a:txBody>
                    <a:bodyPr/>
                    <a:lstStyle/>
                    <a:p>
                      <a:pPr marL="487680" indent="-487680" algn="ctr">
                        <a:defRPr sz="1400"/>
                      </a:pP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기획단계</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구현단계</a:t>
                      </a:r>
                    </a:p>
                  </a:txBody>
                  <a:tcPr marL="50800" marR="50800" marT="50800" marB="50800" anchor="ctr" anchorCtr="0" horzOverflow="overflow">
                    <a:solidFill>
                      <a:srgbClr val="F0EAC9"/>
                    </a:solidFill>
                  </a:tcPr>
                </a:tc>
                <a:tc>
                  <a:txBody>
                    <a:bodyPr/>
                    <a:lstStyle/>
                    <a:p>
                      <a:pPr marL="487680" indent="-487680" algn="ctr">
                        <a:defRPr sz="1800"/>
                      </a:pPr>
                      <a:r>
                        <a:rPr sz="2200">
                          <a:solidFill>
                            <a:srgbClr val="595959"/>
                          </a:solidFill>
                        </a:rPr>
                        <a:t>마무리단계</a:t>
                      </a:r>
                    </a:p>
                  </a:txBody>
                  <a:tcPr marL="50800" marR="50800" marT="50800" marB="50800" anchor="ctr" anchorCtr="0" horzOverflow="overflow">
                    <a:solidFill>
                      <a:srgbClr val="F0EAC9"/>
                    </a:solidFill>
                  </a:tcPr>
                </a:tc>
              </a:tr>
              <a:tr h="3236350">
                <a:tc>
                  <a:txBody>
                    <a:bodyPr/>
                    <a:lstStyle/>
                    <a:p>
                      <a:pPr marL="487680" indent="-487680" algn="ctr">
                        <a:defRPr sz="1800"/>
                      </a:pPr>
                      <a:r>
                        <a:rPr sz="2200">
                          <a:solidFill>
                            <a:srgbClr val="595959"/>
                          </a:solidFill>
                        </a:rPr>
                        <a:t>권주홍</a:t>
                      </a:r>
                    </a:p>
                  </a:txBody>
                  <a:tcPr marL="50800" marR="50800" marT="50800" marB="50800" anchor="ctr" anchorCtr="0" horzOverflow="overflow">
                    <a:solidFill>
                      <a:srgbClr val="F0EAC9"/>
                    </a:solidFill>
                  </a:tcPr>
                </a:tc>
                <a:tc>
                  <a:txBody>
                    <a:bodyPr/>
                    <a:lstStyle/>
                    <a:p>
                      <a:pPr marL="254000" indent="-254000" algn="l">
                        <a:buClr>
                          <a:srgbClr val="595959"/>
                        </a:buClr>
                        <a:buSzPts val="2000"/>
                        <a:buFont typeface="Arial"/>
                        <a:buChar char="-"/>
                        <a:defRPr sz="2000">
                          <a:solidFill>
                            <a:srgbClr val="595959"/>
                          </a:solidFill>
                        </a:defRPr>
                      </a:pPr>
                      <a:r>
                        <a:t>담당업무 요구사항분석서, ERD, DDL 작성</a:t>
                      </a:r>
                    </a:p>
                  </a:txBody>
                  <a:tcPr marL="50800" marR="50800" marT="50800" marB="50800" anchor="ctr" anchorCtr="0" horzOverflow="overflow">
                    <a:solidFill>
                      <a:srgbClr val="FFFFFF"/>
                    </a:solidFill>
                  </a:tcPr>
                </a:tc>
                <a:tc>
                  <a:txBody>
                    <a:bodyPr/>
                    <a:lstStyle/>
                    <a:p>
                      <a:pPr marL="487680" indent="-487680" algn="l">
                        <a:defRPr sz="1800"/>
                      </a:pPr>
                      <a:r>
                        <a:rPr sz="2000">
                          <a:solidFill>
                            <a:srgbClr val="595959"/>
                          </a:solidFill>
                        </a:rPr>
                        <a:t> - 관리자) 과정기초정보 조회/등록/수정/삭제 기능 구현  - 관리자) 과목기초정보 조회/등록/수정/삭제 기능 구현  - 관리자) 강의실 조회/등록/수정/삭제 기능 구현  - 관리자) 교재 조회/등록/수정/삭제 기능 구현  - 관리자) 교사 조회/수정/등록/삭제 기능 구현  - 관리자) 구인 정보 조회/수정/ 등록/삭제 기능 구현</a:t>
                      </a:r>
                    </a:p>
                  </a:txBody>
                  <a:tcPr marL="50800" marR="50800" marT="50800" marB="50800" anchor="ctr" anchorCtr="0" horzOverflow="overflow">
                    <a:solidFill>
                      <a:srgbClr val="FFFFFF"/>
                    </a:solidFill>
                  </a:tcPr>
                </a:tc>
                <a:tc>
                  <a:txBody>
                    <a:bodyPr/>
                    <a:lstStyle/>
                    <a:p>
                      <a:pPr marL="487680" indent="-487680" algn="l">
                        <a:defRPr sz="1800"/>
                      </a:pPr>
                      <a:r>
                        <a:rPr sz="2200">
                          <a:solidFill>
                            <a:srgbClr val="535353"/>
                          </a:solidFill>
                        </a:rPr>
                        <a:t>- 프로그램 담당업무 화면 캡처</a:t>
                      </a:r>
                    </a:p>
                  </a:txBody>
                  <a:tcPr marL="50800" marR="50800" marT="50800" marB="50800" anchor="ctr" anchorCtr="0" horzOverflow="overflow">
                    <a:solidFill>
                      <a:srgbClr val="FFFFFF"/>
                    </a:solidFill>
                  </a:tcPr>
                </a:tc>
              </a:tr>
              <a:tr h="3234950">
                <a:tc>
                  <a:txBody>
                    <a:bodyPr/>
                    <a:lstStyle/>
                    <a:p>
                      <a:pPr marL="487680" indent="-487680" algn="ctr">
                        <a:defRPr sz="1800"/>
                      </a:pPr>
                      <a:r>
                        <a:rPr sz="2200">
                          <a:solidFill>
                            <a:srgbClr val="595959"/>
                          </a:solidFill>
                        </a:rPr>
                        <a:t>신지수</a:t>
                      </a:r>
                    </a:p>
                  </a:txBody>
                  <a:tcPr marL="50800" marR="50800" marT="50800" marB="50800" anchor="ctr" anchorCtr="0" horzOverflow="overflow">
                    <a:solidFill>
                      <a:srgbClr val="F0EAC9"/>
                    </a:solidFill>
                  </a:tcPr>
                </a:tc>
                <a:tc>
                  <a:txBody>
                    <a:bodyPr/>
                    <a:lstStyle/>
                    <a:p>
                      <a:pPr marL="254000" indent="-254000" algn="l">
                        <a:buClr>
                          <a:srgbClr val="595959"/>
                        </a:buClr>
                        <a:buSzPts val="2000"/>
                        <a:buFont typeface="Arial"/>
                        <a:buChar char="-"/>
                        <a:defRPr sz="2000">
                          <a:solidFill>
                            <a:srgbClr val="595959"/>
                          </a:solidFill>
                        </a:defRPr>
                      </a:pPr>
                      <a:r>
                        <a:t>담당업무 요구사항분석서, ERD, DDL 작성</a:t>
                      </a:r>
                    </a:p>
                  </a:txBody>
                  <a:tcPr marL="50800" marR="50800" marT="50800" marB="50800" anchor="ctr" anchorCtr="0" horzOverflow="overflow">
                    <a:solidFill>
                      <a:srgbClr val="FFFFFF"/>
                    </a:solidFill>
                  </a:tcPr>
                </a:tc>
                <a:tc>
                  <a:txBody>
                    <a:bodyPr/>
                    <a:lstStyle/>
                    <a:p>
                      <a:pPr marL="487680" indent="-487680" algn="l">
                        <a:defRPr sz="1800"/>
                      </a:pPr>
                      <a:r>
                        <a:rPr sz="2000">
                          <a:solidFill>
                            <a:srgbClr val="595959"/>
                          </a:solidFill>
                        </a:rPr>
                        <a:t> - 교사) 기간별/교육생별 출결조회 기능 구현  - 교사) 시험 정보 조회/등록 구현  - 교사) 성적 정보 조회/등록/삭제 구현</a:t>
                      </a:r>
                    </a:p>
                  </a:txBody>
                  <a:tcPr marL="50800" marR="50800" marT="50800" marB="50800" anchor="ctr" anchorCtr="0" horzOverflow="overflow">
                    <a:solidFill>
                      <a:srgbClr val="FFFFFF"/>
                    </a:solidFill>
                  </a:tcPr>
                </a:tc>
                <a:tc>
                  <a:txBody>
                    <a:bodyPr/>
                    <a:lstStyle/>
                    <a:p>
                      <a:pPr marL="457200" indent="-368300" algn="l">
                        <a:buClr>
                          <a:srgbClr val="000000"/>
                        </a:buClr>
                        <a:buSzPts val="2200"/>
                        <a:buFont typeface="Arial"/>
                        <a:buChar char="-"/>
                        <a:defRPr sz="2200">
                          <a:solidFill>
                            <a:srgbClr val="535353"/>
                          </a:solidFill>
                        </a:defRPr>
                      </a:pPr>
                      <a:r>
                        <a:t>프로그램 담당업무 화면 캡처</a:t>
                      </a:r>
                    </a:p>
                    <a:p>
                      <a:pPr marL="457200" indent="-368300" algn="l">
                        <a:buClr>
                          <a:srgbClr val="000000"/>
                        </a:buClr>
                        <a:buSzPts val="2200"/>
                        <a:buFont typeface="Arial"/>
                        <a:buChar char="-"/>
                        <a:defRPr sz="2200">
                          <a:solidFill>
                            <a:srgbClr val="535353"/>
                          </a:solidFill>
                        </a:defRPr>
                      </a:pPr>
                      <a:r>
                        <a:t>발표용 PPT 제작</a:t>
                      </a:r>
                    </a:p>
                  </a:txBody>
                  <a:tcPr marL="50800" marR="50800" marT="50800" marB="50800" anchor="ctr" anchorCtr="0" horzOverflow="overflow">
                    <a:solidFill>
                      <a:srgbClr val="FFFFFF"/>
                    </a:solidFill>
                  </a:tcPr>
                </a:tc>
              </a:tr>
            </a:tbl>
          </a:graphicData>
        </a:graphic>
      </p:graphicFrame>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Google Shape;180;p6"/>
          <p:cNvSpPr txBox="1"/>
          <p:nvPr>
            <p:ph type="title"/>
          </p:nvPr>
        </p:nvSpPr>
        <p:spPr>
          <a:xfrm>
            <a:off x="829237" y="473109"/>
            <a:ext cx="10896004" cy="1133401"/>
          </a:xfrm>
          <a:prstGeom prst="rect">
            <a:avLst/>
          </a:prstGeom>
        </p:spPr>
        <p:txBody>
          <a:bodyPr/>
          <a:lstStyle/>
          <a:p>
            <a:pPr/>
            <a:r>
              <a:t>04 데이터구조</a:t>
            </a:r>
          </a:p>
        </p:txBody>
      </p:sp>
      <p:pic>
        <p:nvPicPr>
          <p:cNvPr id="287" name="Google Shape;181;p6" descr="Google Shape;181;p6"/>
          <p:cNvPicPr>
            <a:picLocks noChangeAspect="1"/>
          </p:cNvPicPr>
          <p:nvPr/>
        </p:nvPicPr>
        <p:blipFill>
          <a:blip r:embed="rId2">
            <a:extLst/>
          </a:blip>
          <a:srcRect l="1843" t="0" r="3154" b="1448"/>
          <a:stretch>
            <a:fillRect/>
          </a:stretch>
        </p:blipFill>
        <p:spPr>
          <a:xfrm>
            <a:off x="103400" y="2089275"/>
            <a:ext cx="12798001" cy="687775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Google Shape;672;p13"/>
          <p:cNvSpPr txBox="1"/>
          <p:nvPr>
            <p:ph type="title"/>
          </p:nvPr>
        </p:nvSpPr>
        <p:spPr>
          <a:xfrm>
            <a:off x="829239" y="473109"/>
            <a:ext cx="10895925" cy="1133383"/>
          </a:xfrm>
          <a:prstGeom prst="rect">
            <a:avLst/>
          </a:prstGeom>
        </p:spPr>
        <p:txBody>
          <a:bodyPr/>
          <a:lstStyle/>
          <a:p>
            <a:pPr/>
            <a:r>
              <a:t>09 소감</a:t>
            </a:r>
          </a:p>
        </p:txBody>
      </p:sp>
      <p:graphicFrame>
        <p:nvGraphicFramePr>
          <p:cNvPr id="617" name="Google Shape;673;p13"/>
          <p:cNvGraphicFramePr/>
          <p:nvPr/>
        </p:nvGraphicFramePr>
        <p:xfrm>
          <a:off x="111917" y="2154980"/>
          <a:ext cx="12774552" cy="699395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16175"/>
                <a:gridCol w="10858375"/>
              </a:tblGrid>
              <a:tr h="1522150">
                <a:tc>
                  <a:txBody>
                    <a:bodyPr/>
                    <a:lstStyle/>
                    <a:p>
                      <a:pPr marL="487680" indent="-487680" algn="ctr">
                        <a:defRPr sz="1800"/>
                      </a:pPr>
                      <a:r>
                        <a:rPr sz="2200">
                          <a:solidFill>
                            <a:srgbClr val="595959"/>
                          </a:solidFill>
                        </a:rPr>
                        <a:t>황원준</a:t>
                      </a:r>
                    </a:p>
                  </a:txBody>
                  <a:tcPr marL="50800" marR="50800" marT="50800" marB="50800" anchor="ctr" anchorCtr="0" horzOverflow="overflow">
                    <a:solidFill>
                      <a:srgbClr val="F0EAC9"/>
                    </a:solidFill>
                  </a:tcPr>
                </a:tc>
                <a:tc>
                  <a:txBody>
                    <a:bodyPr/>
                    <a:lstStyle/>
                    <a:p>
                      <a:pPr marL="487680" indent="-487680" algn="ctr">
                        <a:defRPr sz="1800"/>
                      </a:pPr>
                      <a:r>
                        <a:rPr sz="1700">
                          <a:solidFill>
                            <a:srgbClr val="595959"/>
                          </a:solidFill>
                        </a:rPr>
                        <a:t>이번 프로젝트를 통해 부족한 점도 깨닫고 많은 것을 배울 수 있었습니다. 다시 한번 설계 단계의 중요성을 깨달았습니다.</a:t>
                      </a:r>
                    </a:p>
                  </a:txBody>
                  <a:tcPr marL="50800" marR="50800" marT="50800" marB="50800" anchor="ctr" anchorCtr="0" horzOverflow="overflow">
                    <a:solidFill>
                      <a:srgbClr val="FFFFFF"/>
                    </a:solidFill>
                  </a:tcPr>
                </a:tc>
              </a:tr>
              <a:tr h="3745150">
                <a:tc>
                  <a:txBody>
                    <a:bodyPr/>
                    <a:lstStyle/>
                    <a:p>
                      <a:pPr marL="487680" indent="-487680" algn="ctr">
                        <a:defRPr sz="1800"/>
                      </a:pPr>
                      <a:r>
                        <a:rPr sz="2200">
                          <a:solidFill>
                            <a:srgbClr val="595959"/>
                          </a:solidFill>
                        </a:rPr>
                        <a:t>권주홍</a:t>
                      </a:r>
                    </a:p>
                  </a:txBody>
                  <a:tcPr marL="50800" marR="50800" marT="50800" marB="50800" anchor="ctr" anchorCtr="0" horzOverflow="overflow">
                    <a:solidFill>
                      <a:srgbClr val="F0EAC9"/>
                    </a:solidFill>
                  </a:tcPr>
                </a:tc>
                <a:tc>
                  <a:txBody>
                    <a:bodyPr/>
                    <a:lstStyle/>
                    <a:p>
                      <a:pPr marL="487680" indent="-487680" algn="ctr">
                        <a:defRPr sz="1500">
                          <a:solidFill>
                            <a:srgbClr val="595959"/>
                          </a:solidFill>
                        </a:defRPr>
                      </a:pPr>
                      <a:r>
                        <a:t>JDBC 프로젝트를 진행하며 데이터베이스와 JAVA를 연동하여 프로그램을 구성하니 관계성있는 다양한 정보를 처리할 수 있는 프로그램을 구성할 수 있게 된 것 같습니다. 두번째로 프로그램을 작성해보니 아직은 부족하지만 java 코딩에 조금은 더 익숙해졌고, 첫 프로젝트보다 코드가 정리된 느낌이 들었습니다. </a:t>
                      </a:r>
                    </a:p>
                    <a:p>
                      <a:pPr marL="487680" indent="-487680" algn="ctr">
                        <a:defRPr sz="1500">
                          <a:solidFill>
                            <a:srgbClr val="595959"/>
                          </a:solidFill>
                        </a:defRPr>
                      </a:pPr>
                      <a:r>
                        <a:t>가장 힘들었던 점은 테이블의 관계설정과 오류를 처리하는 것이었습니다. ERD작성을 하고 사용할 프로시저를 만들어 놓을 때 DB와 JDBC가 연동되는 방식을 제대로 몰라 설계에 오류가 있었고, 이를 짜임새있게 만드는 것이 중요하다는 것을 느꼈습니다. 여러 테이블을 join하여 view로 만들어 놓았는데, 이방식은 데이터를 읽는데는 사용할 수 있지만 join되어있는 여러 컬럼의 CRUD를 수행하기에는 적합한 방식이 아니었습니다. 무조건 테이블을 쪼개는 것에 집중하였는데, 관계를 잘생각해보면 한테이블에 나타내야 할 것을 나누어 놓아서 발생한 문제임을 깨달았습니다. (공고 테이블과 공고기간테이블을 나누어놓은 것이 CRUD하기에 어려웠음) 또한, DB와의 관계에서 오는 오류뿐 아니라 코딩에서 생각지 못한 크고작은 오류들이 발생하여 이를 처리하는데 많은 시간이 소요되는 것을 재차 느꼈습니다. 다음 프로젝트 때는 이부분들을 더 중점으로 생각하여 코딩을 진행해야겠습니다.</a:t>
                      </a:r>
                    </a:p>
                    <a:p>
                      <a:pPr marL="487680" indent="-487680" algn="ctr">
                        <a:defRPr sz="1500">
                          <a:solidFill>
                            <a:srgbClr val="595959"/>
                          </a:solidFill>
                        </a:defRPr>
                      </a:pPr>
                      <a:r>
                        <a:t>추가로 프로젝트 진행과정에서 아쉬운 점이 있다면 JDBC에대한 개념이 없는 상태에서 쿼리를 미리 작성해놓은 것이 실제로 java코딩할때 필요 없는 것이 많았다는 것이었습니다. 사용될 기능에 대한 모든 프로시저를 작성해놓았는데, 간단한 CRUD는 프로시저작성없이 ANSI SQL을 사용하면 충분했기 때문입니다. 어쨋든 미리 많은 프로시저를 작성해보면서 다양한 프로시저들을 사용하는 연습이 되었고, 활용할 때 도움이 되었던 것 같습니다. </a:t>
                      </a:r>
                    </a:p>
                  </a:txBody>
                  <a:tcPr marL="50800" marR="50800" marT="50800" marB="50800" anchor="ctr" anchorCtr="0" horzOverflow="overflow">
                    <a:solidFill>
                      <a:srgbClr val="FFFFFF"/>
                    </a:solidFill>
                  </a:tcPr>
                </a:tc>
              </a:tr>
              <a:tr h="1726650">
                <a:tc>
                  <a:txBody>
                    <a:bodyPr/>
                    <a:lstStyle/>
                    <a:p>
                      <a:pPr marL="487680" indent="-487680" algn="ctr">
                        <a:defRPr sz="1800"/>
                      </a:pPr>
                      <a:r>
                        <a:rPr sz="2200">
                          <a:solidFill>
                            <a:srgbClr val="595959"/>
                          </a:solidFill>
                        </a:rPr>
                        <a:t>신지수</a:t>
                      </a:r>
                    </a:p>
                  </a:txBody>
                  <a:tcPr marL="50800" marR="50800" marT="50800" marB="50800" anchor="ctr" anchorCtr="0" horzOverflow="overflow">
                    <a:solidFill>
                      <a:srgbClr val="F0EAC9"/>
                    </a:solidFill>
                  </a:tcPr>
                </a:tc>
                <a:tc>
                  <a:txBody>
                    <a:bodyPr/>
                    <a:lstStyle/>
                    <a:p>
                      <a:pPr marL="487680" indent="-487680" algn="ctr">
                        <a:defRPr sz="1800">
                          <a:solidFill>
                            <a:srgbClr val="595959"/>
                          </a:solidFill>
                        </a:defRPr>
                      </a:pPr>
                      <a:r>
                        <a:t>첫 프로젝트보다 훨씬 발전된 모습으로 재미있게 만들었습니다.</a:t>
                      </a:r>
                    </a:p>
                    <a:p>
                      <a:pPr marL="487680" indent="-487680" algn="ctr">
                        <a:defRPr sz="1800">
                          <a:solidFill>
                            <a:srgbClr val="595959"/>
                          </a:solidFill>
                        </a:defRPr>
                      </a:pPr>
                      <a:r>
                        <a:t> 완전 비대면으로 소통은 부족했지만 팀원끼리 조율이 잘 됐고 조장님이 도와주셔서 많이 배우고 얻어가는 시간이었습니다. </a:t>
                      </a:r>
                    </a:p>
                  </a:txBody>
                  <a:tcPr marL="50800" marR="50800" marT="50800" marB="50800" anchor="ctr" anchorCtr="0" horzOverflow="overflow">
                    <a:solidFill>
                      <a:srgbClr val="FFFFFF"/>
                    </a:solidFill>
                  </a:tcPr>
                </a:tc>
              </a:tr>
            </a:tbl>
          </a:graphicData>
        </a:graphic>
      </p:graphicFrame>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Google Shape;678;gb285b4c015_0_556"/>
          <p:cNvSpPr txBox="1"/>
          <p:nvPr>
            <p:ph type="title"/>
          </p:nvPr>
        </p:nvSpPr>
        <p:spPr>
          <a:xfrm>
            <a:off x="829237" y="473109"/>
            <a:ext cx="10896004" cy="1133401"/>
          </a:xfrm>
          <a:prstGeom prst="rect">
            <a:avLst/>
          </a:prstGeom>
        </p:spPr>
        <p:txBody>
          <a:bodyPr/>
          <a:lstStyle/>
          <a:p>
            <a:pPr/>
            <a:r>
              <a:t>09 소감</a:t>
            </a:r>
          </a:p>
        </p:txBody>
      </p:sp>
      <p:graphicFrame>
        <p:nvGraphicFramePr>
          <p:cNvPr id="620" name="Google Shape;679;gb285b4c015_0_556"/>
          <p:cNvGraphicFramePr/>
          <p:nvPr/>
        </p:nvGraphicFramePr>
        <p:xfrm>
          <a:off x="111917" y="2154980"/>
          <a:ext cx="12774552" cy="695475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16175"/>
                <a:gridCol w="10858375"/>
              </a:tblGrid>
              <a:tr h="2297275">
                <a:tc>
                  <a:txBody>
                    <a:bodyPr/>
                    <a:lstStyle/>
                    <a:p>
                      <a:pPr marL="487680" indent="-487680" algn="ctr">
                        <a:defRPr sz="1800"/>
                      </a:pPr>
                      <a:r>
                        <a:rPr sz="2200">
                          <a:solidFill>
                            <a:srgbClr val="595959"/>
                          </a:solidFill>
                        </a:rPr>
                        <a:t>조아라</a:t>
                      </a:r>
                    </a:p>
                  </a:txBody>
                  <a:tcPr marL="50800" marR="50800" marT="50800" marB="50800" anchor="ctr" anchorCtr="0" horzOverflow="overflow">
                    <a:solidFill>
                      <a:srgbClr val="F0EAC9"/>
                    </a:solidFill>
                  </a:tcPr>
                </a:tc>
                <a:tc>
                  <a:txBody>
                    <a:bodyPr/>
                    <a:lstStyle/>
                    <a:p>
                      <a:pPr marL="487680" indent="-487680" algn="ctr">
                        <a:defRPr sz="1800"/>
                      </a:pPr>
                      <a:r>
                        <a:rPr sz="1700"/>
                        <a:t> 뜻하지 않게 조장을 맡아 평소처럼 조원으로 참여했을 때와는 많이 다른 입장을 느낄 수 있었습니다. 프로젝트를 진행함에 있어 조금 더 책임감을 느끼게 되었고, 자바와 오라클을 JDBC로 연결하는 이번 프로젝트를 진행하며 쿼리를 잘 짜는 것의 중요성을 느꼈습니다. 그리고 데이터모델링을 진행할 때, ERD 작업시 적절한 정규화가 필요함을 느꼈습니다.</a:t>
                      </a:r>
                    </a:p>
                  </a:txBody>
                  <a:tcPr marL="50800" marR="50800" marT="50800" marB="50800" anchor="ctr" anchorCtr="0" horzOverflow="overflow">
                    <a:solidFill>
                      <a:srgbClr val="FFFFFF"/>
                    </a:solidFill>
                  </a:tcPr>
                </a:tc>
              </a:tr>
              <a:tr h="2297275">
                <a:tc>
                  <a:txBody>
                    <a:bodyPr/>
                    <a:lstStyle/>
                    <a:p>
                      <a:pPr marL="487680" indent="-487680" algn="ctr">
                        <a:defRPr sz="1800"/>
                      </a:pPr>
                      <a:r>
                        <a:rPr sz="2200">
                          <a:solidFill>
                            <a:srgbClr val="595959"/>
                          </a:solidFill>
                        </a:rPr>
                        <a:t>이준오</a:t>
                      </a:r>
                    </a:p>
                  </a:txBody>
                  <a:tcPr marL="50800" marR="50800" marT="50800" marB="50800" anchor="ctr" anchorCtr="0" horzOverflow="overflow">
                    <a:solidFill>
                      <a:srgbClr val="F0EAC9"/>
                    </a:solidFill>
                  </a:tcPr>
                </a:tc>
                <a:tc>
                  <a:txBody>
                    <a:bodyPr/>
                    <a:lstStyle/>
                    <a:p>
                      <a:pPr algn="ctr">
                        <a:defRPr sz="1700"/>
                      </a:pPr>
                      <a:r>
                        <a:t>확실히 파일입출력을 통해 정보를 불러오고 처리하던 방식인 저번 'JAVA콘솔프로젝트'때와 비교해서 생각하니 DBMS의 사용이 데이터를 관리하기에 정말 편리하다는 생각을 하게 되었다.</a:t>
                      </a:r>
                    </a:p>
                    <a:p>
                      <a:pPr algn="ctr">
                        <a:defRPr sz="1700"/>
                      </a:pPr>
                      <a:r>
                        <a:t>프로젝트를 통해 SQL Developer로 오라클에 내가 원하는 정보를 관리할 수 있게 되었고, JDBC로 쿼리를 사용하는 법을 추가로 공부가 된 과정이되었다.</a:t>
                      </a:r>
                    </a:p>
                    <a:p>
                      <a:pPr marL="487680" indent="-487680" algn="ctr">
                        <a:defRPr sz="1700"/>
                      </a:pPr>
                      <a:r>
                        <a:t>콘솔프로젝트 때 처럼 이번 프로젝트 역시 설계하고 코드를 작성하는 과정 자체가 재미있었던 프로젝트였다.</a:t>
                      </a:r>
                    </a:p>
                  </a:txBody>
                  <a:tcPr marL="50800" marR="50800" marT="50800" marB="50800" anchor="ctr" anchorCtr="0" horzOverflow="overflow">
                    <a:solidFill>
                      <a:srgbClr val="FFFFFF"/>
                    </a:solidFill>
                  </a:tcPr>
                </a:tc>
              </a:tr>
              <a:tr h="2360200">
                <a:tc>
                  <a:txBody>
                    <a:bodyPr/>
                    <a:lstStyle/>
                    <a:p>
                      <a:pPr marL="487680" indent="-487680" algn="ctr">
                        <a:defRPr sz="1800"/>
                      </a:pPr>
                      <a:r>
                        <a:rPr sz="2200">
                          <a:solidFill>
                            <a:srgbClr val="595959"/>
                          </a:solidFill>
                        </a:rPr>
                        <a:t>장진영</a:t>
                      </a:r>
                    </a:p>
                  </a:txBody>
                  <a:tcPr marL="50800" marR="50800" marT="50800" marB="50800" anchor="ctr" anchorCtr="0" horzOverflow="overflow">
                    <a:solidFill>
                      <a:srgbClr val="F0EAC9"/>
                    </a:solidFill>
                  </a:tcPr>
                </a:tc>
                <a:tc>
                  <a:txBody>
                    <a:bodyPr/>
                    <a:lstStyle/>
                    <a:p>
                      <a:pPr marL="487680" indent="-487680" algn="ctr">
                        <a:defRPr sz="1800"/>
                      </a:pPr>
                      <a:r>
                        <a:rPr sz="1700"/>
                        <a:t>만드느라 재미있었습니다.</a:t>
                      </a:r>
                    </a:p>
                  </a:txBody>
                  <a:tcPr marL="50800" marR="50800" marT="50800" marB="50800" anchor="ctr" anchorCtr="0" horzOverflow="overflow">
                    <a:solidFill>
                      <a:srgbClr val="FFFFFF"/>
                    </a:solidFill>
                  </a:tcPr>
                </a:tc>
              </a:tr>
            </a:tbl>
          </a:graphicData>
        </a:graphic>
      </p:graphicFrame>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Google Shape;684;p14"/>
          <p:cNvSpPr txBox="1"/>
          <p:nvPr>
            <p:ph type="title"/>
          </p:nvPr>
        </p:nvSpPr>
        <p:spPr>
          <a:xfrm>
            <a:off x="3738047" y="3238218"/>
            <a:ext cx="5528706" cy="3379576"/>
          </a:xfrm>
          <a:prstGeom prst="rect">
            <a:avLst/>
          </a:prstGeom>
        </p:spPr>
        <p:txBody>
          <a:bodyPr/>
          <a:lstStyle/>
          <a:p>
            <a:pPr/>
            <a:r>
              <a:t>THANK</a:t>
            </a:r>
            <a:br/>
            <a:r>
              <a:rPr>
                <a:solidFill>
                  <a:srgbClr val="97B8D4"/>
                </a:solidFill>
              </a:rPr>
              <a:t>YOU</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Google Shape;186;gb288b71e44_0_64"/>
          <p:cNvSpPr txBox="1"/>
          <p:nvPr>
            <p:ph type="title"/>
          </p:nvPr>
        </p:nvSpPr>
        <p:spPr>
          <a:xfrm>
            <a:off x="829237" y="473109"/>
            <a:ext cx="10896004" cy="1133401"/>
          </a:xfrm>
          <a:prstGeom prst="rect">
            <a:avLst/>
          </a:prstGeom>
        </p:spPr>
        <p:txBody>
          <a:bodyPr/>
          <a:lstStyle/>
          <a:p>
            <a:pPr/>
            <a:r>
              <a:t>04 데이터구조</a:t>
            </a:r>
          </a:p>
        </p:txBody>
      </p:sp>
      <p:pic>
        <p:nvPicPr>
          <p:cNvPr id="290" name="Google Shape;187;gb288b71e44_0_64" descr="Google Shape;187;gb288b71e44_0_64"/>
          <p:cNvPicPr>
            <a:picLocks noChangeAspect="1"/>
          </p:cNvPicPr>
          <p:nvPr/>
        </p:nvPicPr>
        <p:blipFill>
          <a:blip r:embed="rId2">
            <a:extLst/>
          </a:blip>
          <a:srcRect l="3653" t="0" r="6786" b="0"/>
          <a:stretch>
            <a:fillRect/>
          </a:stretch>
        </p:blipFill>
        <p:spPr>
          <a:xfrm>
            <a:off x="444075" y="2089274"/>
            <a:ext cx="12116651" cy="4297777"/>
          </a:xfrm>
          <a:prstGeom prst="rect">
            <a:avLst/>
          </a:prstGeom>
          <a:ln w="12700">
            <a:miter lim="400000"/>
          </a:ln>
        </p:spPr>
      </p:pic>
      <p:sp>
        <p:nvSpPr>
          <p:cNvPr id="291" name="Google Shape;188;gb288b71e44_0_64"/>
          <p:cNvSpPr txBox="1"/>
          <p:nvPr/>
        </p:nvSpPr>
        <p:spPr>
          <a:xfrm>
            <a:off x="1971649" y="7488249"/>
            <a:ext cx="9061502" cy="829534"/>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2000">
                <a:solidFill>
                  <a:srgbClr val="000000"/>
                </a:solidFill>
                <a:latin typeface="Helvetica Neue"/>
                <a:ea typeface="Helvetica Neue"/>
                <a:cs typeface="Helvetica Neue"/>
                <a:sym typeface="Helvetica Neue"/>
              </a:defRPr>
            </a:lvl1pPr>
          </a:lstStyle>
          <a:p>
            <a:pPr/>
            <a:r>
              <a:t>기본적인 초기정보(교재, 과정, 강의실, 교육생, 교사 정보 등)들을 먼저 배치하고 기초정보들과 연관이 있는 테이블을 만들었다.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Google Shape;193;p7"/>
          <p:cNvSpPr txBox="1"/>
          <p:nvPr>
            <p:ph type="title"/>
          </p:nvPr>
        </p:nvSpPr>
        <p:spPr>
          <a:xfrm>
            <a:off x="829237" y="473109"/>
            <a:ext cx="10896004" cy="1133401"/>
          </a:xfrm>
          <a:prstGeom prst="rect">
            <a:avLst/>
          </a:prstGeom>
        </p:spPr>
        <p:txBody>
          <a:bodyPr/>
          <a:lstStyle/>
          <a:p>
            <a:pPr/>
            <a:r>
              <a:t>05 기능</a:t>
            </a:r>
          </a:p>
        </p:txBody>
      </p:sp>
      <p:sp>
        <p:nvSpPr>
          <p:cNvPr id="294" name="Google Shape;194;p7"/>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pic>
        <p:nvPicPr>
          <p:cNvPr id="295" name="Google Shape;195;p7" descr="Google Shape;195;p7"/>
          <p:cNvPicPr>
            <a:picLocks noChangeAspect="1"/>
          </p:cNvPicPr>
          <p:nvPr/>
        </p:nvPicPr>
        <p:blipFill>
          <a:blip r:embed="rId2">
            <a:extLst/>
          </a:blip>
          <a:srcRect l="0" t="0" r="0" b="8290"/>
          <a:stretch>
            <a:fillRect/>
          </a:stretch>
        </p:blipFill>
        <p:spPr>
          <a:xfrm>
            <a:off x="152400" y="2026325"/>
            <a:ext cx="12497528" cy="7192402"/>
          </a:xfrm>
          <a:prstGeom prst="rect">
            <a:avLst/>
          </a:prstGeom>
          <a:ln w="12700">
            <a:miter lim="400000"/>
          </a:ln>
        </p:spPr>
      </p:pic>
      <p:sp>
        <p:nvSpPr>
          <p:cNvPr id="296" name="Google Shape;196;p7"/>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메인 로그인</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Google Shape;201;gb288b71e44_0_5"/>
          <p:cNvSpPr txBox="1"/>
          <p:nvPr>
            <p:ph type="title"/>
          </p:nvPr>
        </p:nvSpPr>
        <p:spPr>
          <a:xfrm>
            <a:off x="829237" y="473109"/>
            <a:ext cx="10896004" cy="1133401"/>
          </a:xfrm>
          <a:prstGeom prst="rect">
            <a:avLst/>
          </a:prstGeom>
        </p:spPr>
        <p:txBody>
          <a:bodyPr/>
          <a:lstStyle/>
          <a:p>
            <a:pPr/>
            <a:r>
              <a:t>05 기능</a:t>
            </a:r>
          </a:p>
        </p:txBody>
      </p:sp>
      <p:sp>
        <p:nvSpPr>
          <p:cNvPr id="299" name="Google Shape;202;gb288b71e44_0_5"/>
          <p:cNvSpPr txBox="1"/>
          <p:nvPr/>
        </p:nvSpPr>
        <p:spPr>
          <a:xfrm>
            <a:off x="829237" y="473109"/>
            <a:ext cx="10896004" cy="1133401"/>
          </a:xfrm>
          <a:prstGeom prst="rect">
            <a:avLst/>
          </a:prstGeom>
          <a:ln w="12700">
            <a:miter lim="400000"/>
          </a:ln>
          <a:extLst>
            <a:ext uri="{C572A759-6A51-4108-AA02-DFA0A04FC94B}">
              <ma14:wrappingTextBoxFlag xmlns:ma14="http://schemas.microsoft.com/office/mac/drawingml/2011/main" val="1"/>
            </a:ext>
          </a:extLst>
        </p:spPr>
        <p:txBody>
          <a:bodyPr lIns="64999" tIns="64999" rIns="64999" bIns="64999" anchor="ctr">
            <a:normAutofit fontScale="100000" lnSpcReduction="0"/>
          </a:bodyPr>
          <a:lstStyle>
            <a:lvl1pPr>
              <a:defRPr b="1" sz="3400">
                <a:solidFill>
                  <a:srgbClr val="97B8D4"/>
                </a:solidFill>
              </a:defRPr>
            </a:lvl1pPr>
          </a:lstStyle>
          <a:p>
            <a:pPr/>
            <a:r>
              <a:t>05 기능</a:t>
            </a:r>
          </a:p>
        </p:txBody>
      </p:sp>
      <p:sp>
        <p:nvSpPr>
          <p:cNvPr id="300" name="Google Shape;203;gb288b71e44_0_5"/>
          <p:cNvSpPr txBox="1"/>
          <p:nvPr/>
        </p:nvSpPr>
        <p:spPr>
          <a:xfrm>
            <a:off x="2663749" y="788480"/>
            <a:ext cx="9061503" cy="50263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ctr">
            <a:spAutoFit/>
          </a:bodyPr>
          <a:lstStyle>
            <a:lvl1pPr>
              <a:defRPr sz="2000">
                <a:solidFill>
                  <a:srgbClr val="000000"/>
                </a:solidFill>
                <a:latin typeface="Helvetica Neue"/>
                <a:ea typeface="Helvetica Neue"/>
                <a:cs typeface="Helvetica Neue"/>
                <a:sym typeface="Helvetica Neue"/>
              </a:defRPr>
            </a:lvl1pPr>
          </a:lstStyle>
          <a:p>
            <a:pPr/>
            <a:r>
              <a:t>로그인 &gt; 관리자 로그인</a:t>
            </a:r>
          </a:p>
        </p:txBody>
      </p:sp>
      <p:pic>
        <p:nvPicPr>
          <p:cNvPr id="301" name="Google Shape;204;gb288b71e44_0_5" descr="Google Shape;204;gb288b71e44_0_5"/>
          <p:cNvPicPr>
            <a:picLocks noChangeAspect="1"/>
          </p:cNvPicPr>
          <p:nvPr/>
        </p:nvPicPr>
        <p:blipFill>
          <a:blip r:embed="rId2">
            <a:extLst/>
          </a:blip>
          <a:stretch>
            <a:fillRect/>
          </a:stretch>
        </p:blipFill>
        <p:spPr>
          <a:xfrm>
            <a:off x="152400" y="3080124"/>
            <a:ext cx="12699998" cy="493358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